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6" r:id="rId4"/>
  </p:sldMasterIdLst>
  <p:notesMasterIdLst>
    <p:notesMasterId r:id="rId38"/>
  </p:notesMasterIdLst>
  <p:handoutMasterIdLst>
    <p:handoutMasterId r:id="rId39"/>
  </p:handoutMasterIdLst>
  <p:sldIdLst>
    <p:sldId id="348" r:id="rId5"/>
    <p:sldId id="344" r:id="rId6"/>
    <p:sldId id="10437" r:id="rId7"/>
    <p:sldId id="10990" r:id="rId8"/>
    <p:sldId id="10988" r:id="rId9"/>
    <p:sldId id="10989" r:id="rId10"/>
    <p:sldId id="10986" r:id="rId11"/>
    <p:sldId id="10987" r:id="rId12"/>
    <p:sldId id="10956" r:id="rId13"/>
    <p:sldId id="10957" r:id="rId14"/>
    <p:sldId id="10974" r:id="rId15"/>
    <p:sldId id="10959" r:id="rId16"/>
    <p:sldId id="10960" r:id="rId17"/>
    <p:sldId id="10961" r:id="rId18"/>
    <p:sldId id="10962" r:id="rId19"/>
    <p:sldId id="10976" r:id="rId20"/>
    <p:sldId id="10977" r:id="rId21"/>
    <p:sldId id="10978" r:id="rId22"/>
    <p:sldId id="10975" r:id="rId23"/>
    <p:sldId id="10980" r:id="rId24"/>
    <p:sldId id="10981" r:id="rId25"/>
    <p:sldId id="10982" r:id="rId26"/>
    <p:sldId id="10983" r:id="rId27"/>
    <p:sldId id="10984" r:id="rId28"/>
    <p:sldId id="10985" r:id="rId29"/>
    <p:sldId id="10964" r:id="rId30"/>
    <p:sldId id="10966" r:id="rId31"/>
    <p:sldId id="10967" r:id="rId32"/>
    <p:sldId id="392" r:id="rId33"/>
    <p:sldId id="402" r:id="rId34"/>
    <p:sldId id="10971" r:id="rId35"/>
    <p:sldId id="10972" r:id="rId36"/>
    <p:sldId id="10973"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cción predeterminada" id="{0D0F0293-45DB-4781-9FFA-0B4E6CC780A3}">
          <p14:sldIdLst>
            <p14:sldId id="348"/>
          </p14:sldIdLst>
        </p14:section>
        <p14:section name="Información importante y recursos" id="{805B9579-48F8-47C4-B315-EA5068348044}">
          <p14:sldIdLst>
            <p14:sldId id="344"/>
          </p14:sldIdLst>
        </p14:section>
        <p14:section name="Servicios principales de Experience Cloud" id="{7EA1DEED-67BD-4AC5-B233-A892AD57C8AD}">
          <p14:sldIdLst>
            <p14:sldId id="10437"/>
          </p14:sldIdLst>
        </p14:section>
        <p14:section name="Servicios de atención al cliente" id="{BC9E4873-2F44-4ACB-8BBC-7F66D47CD332}">
          <p14:sldIdLst>
            <p14:sldId id="10990"/>
            <p14:sldId id="10988"/>
            <p14:sldId id="10989"/>
            <p14:sldId id="10986"/>
            <p14:sldId id="10987"/>
          </p14:sldIdLst>
        </p14:section>
        <p14:section name="Sus soluciones de Adobe" id="{759DB6D9-CF6E-4397-9998-50EDF48D4E04}">
          <p14:sldIdLst>
            <p14:sldId id="10956"/>
            <p14:sldId id="10957"/>
            <p14:sldId id="10974"/>
            <p14:sldId id="10959"/>
            <p14:sldId id="10960"/>
            <p14:sldId id="10961"/>
            <p14:sldId id="10962"/>
            <p14:sldId id="10976"/>
            <p14:sldId id="10977"/>
            <p14:sldId id="10978"/>
            <p14:sldId id="10975"/>
          </p14:sldIdLst>
        </p14:section>
        <p14:section name="Enviar un ticket de soporte" id="{FB4B4DEE-A04C-4EBD-A644-91D10EC9798F}">
          <p14:sldIdLst>
            <p14:sldId id="10980"/>
            <p14:sldId id="10981"/>
            <p14:sldId id="10982"/>
            <p14:sldId id="10983"/>
            <p14:sldId id="10984"/>
            <p14:sldId id="10985"/>
          </p14:sldIdLst>
        </p14:section>
        <p14:section name="Contactar con el equipo de Atención al cliente de Adobe" id="{614CC2FA-9910-4258-8CB5-14649164C836}">
          <p14:sldIdLst>
            <p14:sldId id="10964"/>
          </p14:sldIdLst>
        </p14:section>
        <p14:section name="Herramientas y recursos" id="{82DABEE1-291E-4CA9-B1BA-984D0702D401}">
          <p14:sldIdLst>
            <p14:sldId id="10966"/>
            <p14:sldId id="10967"/>
            <p14:sldId id="392"/>
          </p14:sldIdLst>
        </p14:section>
        <p14:section name="OFERTAS DE PREMIER SUPPORT" id="{8E2B80AC-BAED-4EBF-9CB9-8E329E46F661}">
          <p14:sldIdLst>
            <p14:sldId id="402"/>
            <p14:sldId id="10971"/>
            <p14:sldId id="10972"/>
            <p14:sldId id="10973"/>
          </p14:sldIdLst>
        </p14:section>
      </p14:sectionLst>
    </p:ext>
    <p:ext uri="{EFAFB233-063F-42B5-8137-9DF3F51BA10A}">
      <p15:sldGuideLst xmlns:p15="http://schemas.microsoft.com/office/powerpoint/2012/main">
        <p15:guide id="1" pos="3840" userDrawn="1">
          <p15:clr>
            <a:srgbClr val="A4A3A4"/>
          </p15:clr>
        </p15:guide>
        <p15:guide id="2" pos="216" userDrawn="1">
          <p15:clr>
            <a:srgbClr val="A4A3A4"/>
          </p15:clr>
        </p15:guide>
        <p15:guide id="3" orient="horz" pos="216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ari Woolf" initials="KW" lastIdx="4" clrIdx="0">
    <p:extLst>
      <p:ext uri="{19B8F6BF-5375-455C-9EA6-DF929625EA0E}">
        <p15:presenceInfo xmlns:p15="http://schemas.microsoft.com/office/powerpoint/2012/main" userId="S::woolf@adobe.com::8419bd16-3a86-4e32-a752-292d43cdc108" providerId="AD"/>
      </p:ext>
    </p:extLst>
  </p:cmAuthor>
  <p:cmAuthor id="2" name="Ruby Alarcon" initials="RA" lastIdx="24" clrIdx="1">
    <p:extLst>
      <p:ext uri="{19B8F6BF-5375-455C-9EA6-DF929625EA0E}">
        <p15:presenceInfo xmlns:p15="http://schemas.microsoft.com/office/powerpoint/2012/main" userId="Ruby Alarcon" providerId="None"/>
      </p:ext>
    </p:extLst>
  </p:cmAuthor>
  <p:cmAuthor id="3" name="Akilah Johnson" initials="AJ" lastIdx="3" clrIdx="2">
    <p:extLst>
      <p:ext uri="{19B8F6BF-5375-455C-9EA6-DF929625EA0E}">
        <p15:presenceInfo xmlns:p15="http://schemas.microsoft.com/office/powerpoint/2012/main" userId="S::akjohnso@adobe.com::2fa3aa60-0c9c-4d06-bae2-795983241227"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2E8FFF"/>
    <a:srgbClr val="404040"/>
    <a:srgbClr val="7D7D7D"/>
    <a:srgbClr val="FFFFFF"/>
    <a:srgbClr val="0068E1"/>
    <a:srgbClr val="F5F5F5"/>
    <a:srgbClr val="94ABB3"/>
    <a:srgbClr val="2C2C2C"/>
    <a:srgbClr val="9EA6A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8E35CC9-3AD3-4952-BC08-B5E19BF9686F}" v="77" dt="2021-10-20T21:09:27.032"/>
    <p1510:client id="{BF17B975-E4C8-9433-7B61-E734EA93B927}" v="33" dt="2021-10-26T22:24:41.889"/>
    <p1510:client id="{CE90FF8F-6D47-91C7-9174-4916F9037191}" v="28" dt="2021-10-26T17:40:53.54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94"/>
  </p:normalViewPr>
  <p:slideViewPr>
    <p:cSldViewPr snapToGrid="0">
      <p:cViewPr varScale="1">
        <p:scale>
          <a:sx n="105" d="100"/>
          <a:sy n="105" d="100"/>
        </p:scale>
        <p:origin x="717" y="39"/>
      </p:cViewPr>
      <p:guideLst>
        <p:guide pos="3840"/>
        <p:guide pos="216"/>
        <p:guide orient="horz" pos="216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handoutMaster" Target="handoutMasters/handoutMaster1.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commentAuthors" Target="commentAuthors.xml"/><Relationship Id="rId45"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notesMaster" Target="notesMasters/notesMaster1.xml"/><Relationship Id="rId20" Type="http://schemas.openxmlformats.org/officeDocument/2006/relationships/slide" Target="slides/slide16.xml"/><Relationship Id="rId41"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99540CC4-3805-5440-BAF5-14662BA4629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765D4A97-306B-5140-BE71-1D8FF1F339A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9BA720E-0FA3-164E-A9BD-33032D76CB2C}" type="datetimeFigureOut">
              <a:rPr lang="en-US" smtClean="0"/>
              <a:t>11-Nov-21</a:t>
            </a:fld>
            <a:endParaRPr lang="en-US"/>
          </a:p>
        </p:txBody>
      </p:sp>
      <p:sp>
        <p:nvSpPr>
          <p:cNvPr id="4" name="Footer Placeholder 3">
            <a:extLst>
              <a:ext uri="{FF2B5EF4-FFF2-40B4-BE49-F238E27FC236}">
                <a16:creationId xmlns:a16="http://schemas.microsoft.com/office/drawing/2014/main" id="{353A045A-29A0-2C40-AA51-E44D965346E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15AF6D3A-AD66-1542-9D38-F4634C13A51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07BF097-5AFE-3447-809C-5E190D9F17A0}" type="slidenum">
              <a:rPr lang="en-US" smtClean="0"/>
              <a:t>‹#›</a:t>
            </a:fld>
            <a:endParaRPr lang="en-US"/>
          </a:p>
        </p:txBody>
      </p:sp>
    </p:spTree>
    <p:extLst>
      <p:ext uri="{BB962C8B-B14F-4D97-AF65-F5344CB8AC3E}">
        <p14:creationId xmlns:p14="http://schemas.microsoft.com/office/powerpoint/2010/main" val="63881849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0BE95B5-9144-4447-893D-1C1240377C7A}" type="datetimeFigureOut">
              <a:rPr lang="en-US" smtClean="0"/>
              <a:t>11-Nov-21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F976DA2-74C2-0942-8EC1-B909DF1AFA55}" type="slidenum">
              <a:rPr lang="en-US" smtClean="0"/>
              <a:t>‹#›</a:t>
            </a:fld>
            <a:endParaRPr lang="en-US"/>
          </a:p>
        </p:txBody>
      </p:sp>
    </p:spTree>
    <p:extLst>
      <p:ext uri="{BB962C8B-B14F-4D97-AF65-F5344CB8AC3E}">
        <p14:creationId xmlns:p14="http://schemas.microsoft.com/office/powerpoint/2010/main" val="39036326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322090" y="4456664"/>
            <a:ext cx="6462366" cy="4320540"/>
          </a:xfrm>
        </p:spPr>
        <p:txBody>
          <a:bodyPr>
            <a:noAutofit/>
          </a:bodyPr>
          <a:lstStyle/>
          <a:p>
            <a:pPr lvl="0"/>
            <a:endParaRPr lang="en-US" altLang="en-US"/>
          </a:p>
        </p:txBody>
      </p:sp>
      <p:sp>
        <p:nvSpPr>
          <p:cNvPr id="4" name="Slide Number Placeholder 3"/>
          <p:cNvSpPr>
            <a:spLocks noGrp="1"/>
          </p:cNvSpPr>
          <p:nvPr>
            <p:ph type="sldNum" sz="quarter" idx="10"/>
          </p:nvPr>
        </p:nvSpPr>
        <p:spPr/>
        <p:txBody>
          <a:bodyPr/>
          <a:lstStyle/>
          <a:p>
            <a:fld id="{3EF2277D-4E65-471B-8FDC-312617F5EA89}" type="slidenum">
              <a:rPr lang="en-US" smtClean="0"/>
              <a:pPr/>
              <a:t>3</a:t>
            </a:fld>
            <a:endParaRPr lang="en-US"/>
          </a:p>
        </p:txBody>
      </p:sp>
    </p:spTree>
    <p:extLst>
      <p:ext uri="{BB962C8B-B14F-4D97-AF65-F5344CB8AC3E}">
        <p14:creationId xmlns:p14="http://schemas.microsoft.com/office/powerpoint/2010/main" val="200759130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3" name="Picture 12" descr="A picture containing drawing&#10;&#10;Description automatically generated">
            <a:extLst>
              <a:ext uri="{FF2B5EF4-FFF2-40B4-BE49-F238E27FC236}">
                <a16:creationId xmlns:a16="http://schemas.microsoft.com/office/drawing/2014/main" id="{AB79084A-2375-446C-803B-D98146722F1A}"/>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7AED2DE1-CD92-D54D-95C5-5BDEECA1D19C}"/>
              </a:ext>
            </a:extLst>
          </p:cNvPr>
          <p:cNvSpPr>
            <a:spLocks noGrp="1"/>
          </p:cNvSpPr>
          <p:nvPr>
            <p:ph type="title" hasCustomPrompt="1"/>
          </p:nvPr>
        </p:nvSpPr>
        <p:spPr>
          <a:xfrm>
            <a:off x="2203299" y="2796819"/>
            <a:ext cx="5919381" cy="1213050"/>
          </a:xfrm>
        </p:spPr>
        <p:txBody>
          <a:bodyPr>
            <a:noAutofit/>
          </a:bodyPr>
          <a:lstStyle>
            <a:lvl1pPr>
              <a:defRPr sz="3600">
                <a:solidFill>
                  <a:schemeClr val="bg1"/>
                </a:solidFill>
              </a:defRPr>
            </a:lvl1pPr>
          </a:lstStyle>
          <a:p>
            <a:r>
              <a:rPr lang="en-US"/>
              <a:t>Click to edit presentation title</a:t>
            </a:r>
          </a:p>
        </p:txBody>
      </p:sp>
      <p:sp>
        <p:nvSpPr>
          <p:cNvPr id="8" name="Content Placeholder 8">
            <a:extLst>
              <a:ext uri="{FF2B5EF4-FFF2-40B4-BE49-F238E27FC236}">
                <a16:creationId xmlns:a16="http://schemas.microsoft.com/office/drawing/2014/main" id="{ED4DD803-E558-9144-8986-8DB1EE1D03F9}"/>
              </a:ext>
            </a:extLst>
          </p:cNvPr>
          <p:cNvSpPr>
            <a:spLocks noGrp="1"/>
          </p:cNvSpPr>
          <p:nvPr>
            <p:ph sz="quarter" idx="11" hasCustomPrompt="1"/>
          </p:nvPr>
        </p:nvSpPr>
        <p:spPr>
          <a:xfrm>
            <a:off x="2203299" y="4123739"/>
            <a:ext cx="5909954" cy="1078057"/>
          </a:xfrm>
          <a:prstGeom prst="rect">
            <a:avLst/>
          </a:prstGeom>
        </p:spPr>
        <p:txBody>
          <a:bodyPr anchor="t"/>
          <a:lstStyle>
            <a:lvl1pPr marL="0" indent="0" algn="l" defTabSz="914400" rtl="0" eaLnBrk="1" latinLnBrk="0" hangingPunct="1">
              <a:lnSpc>
                <a:spcPct val="100000"/>
              </a:lnSpc>
              <a:spcBef>
                <a:spcPts val="0"/>
              </a:spcBef>
              <a:spcAft>
                <a:spcPts val="1000"/>
              </a:spcAft>
              <a:buFont typeface="Arial" panose="020B0604020202020204" pitchFamily="34" charset="0"/>
              <a:buNone/>
              <a:defRPr lang="en-US" sz="2000" b="1" i="0" kern="1200" baseline="0" dirty="0">
                <a:solidFill>
                  <a:schemeClr val="bg1"/>
                </a:solidFill>
                <a:latin typeface="Adobe Clean" panose="020B0503020404020204" pitchFamily="34" charset="0"/>
                <a:ea typeface="+mn-ea"/>
                <a:cs typeface="+mn-cs"/>
              </a:defRPr>
            </a:lvl1pPr>
          </a:lstStyle>
          <a:p>
            <a:pPr lvl="0"/>
            <a:r>
              <a:rPr lang="en-US"/>
              <a:t>Click to edit presentation subtitle</a:t>
            </a:r>
          </a:p>
        </p:txBody>
      </p:sp>
      <p:pic>
        <p:nvPicPr>
          <p:cNvPr id="9" name="Picture 8">
            <a:extLst>
              <a:ext uri="{FF2B5EF4-FFF2-40B4-BE49-F238E27FC236}">
                <a16:creationId xmlns:a16="http://schemas.microsoft.com/office/drawing/2014/main" id="{D8A77721-2719-4EF5-B587-B2A75D18036C}"/>
              </a:ext>
            </a:extLst>
          </p:cNvPr>
          <p:cNvPicPr>
            <a:picLocks noChangeAspect="1"/>
          </p:cNvPicPr>
          <p:nvPr userDrawn="1"/>
        </p:nvPicPr>
        <p:blipFill>
          <a:blip r:embed="rId3">
            <a:alphaModFix/>
          </a:blip>
          <a:stretch>
            <a:fillRect/>
          </a:stretch>
        </p:blipFill>
        <p:spPr>
          <a:xfrm>
            <a:off x="872599" y="2904989"/>
            <a:ext cx="703952" cy="961495"/>
          </a:xfrm>
          <a:prstGeom prst="rect">
            <a:avLst/>
          </a:prstGeom>
        </p:spPr>
      </p:pic>
    </p:spTree>
    <p:extLst>
      <p:ext uri="{BB962C8B-B14F-4D97-AF65-F5344CB8AC3E}">
        <p14:creationId xmlns:p14="http://schemas.microsoft.com/office/powerpoint/2010/main" val="33917721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2_Section Divider [EC]">
    <p:bg>
      <p:bgPr>
        <a:solidFill>
          <a:srgbClr val="FA0F00"/>
        </a:solidFill>
        <a:effectLst/>
      </p:bgPr>
    </p:bg>
    <p:spTree>
      <p:nvGrpSpPr>
        <p:cNvPr id="1" name=""/>
        <p:cNvGrpSpPr/>
        <p:nvPr/>
      </p:nvGrpSpPr>
      <p:grpSpPr>
        <a:xfrm>
          <a:off x="0" y="0"/>
          <a:ext cx="0" cy="0"/>
          <a:chOff x="0" y="0"/>
          <a:chExt cx="0" cy="0"/>
        </a:xfrm>
      </p:grpSpPr>
      <p:sp>
        <p:nvSpPr>
          <p:cNvPr id="8" name="Content Placeholder 8">
            <a:extLst>
              <a:ext uri="{FF2B5EF4-FFF2-40B4-BE49-F238E27FC236}">
                <a16:creationId xmlns:a16="http://schemas.microsoft.com/office/drawing/2014/main" id="{80F40C7B-8B85-E841-951C-D0451CD79919}"/>
              </a:ext>
            </a:extLst>
          </p:cNvPr>
          <p:cNvSpPr>
            <a:spLocks noGrp="1"/>
          </p:cNvSpPr>
          <p:nvPr>
            <p:ph sz="quarter" idx="12" hasCustomPrompt="1"/>
          </p:nvPr>
        </p:nvSpPr>
        <p:spPr>
          <a:xfrm>
            <a:off x="2185176" y="2866397"/>
            <a:ext cx="8857198" cy="1394267"/>
          </a:xfrm>
          <a:prstGeom prst="rect">
            <a:avLst/>
          </a:prstGeom>
        </p:spPr>
        <p:txBody>
          <a:bodyPr/>
          <a:lstStyle>
            <a:lvl1pPr marL="0" indent="0">
              <a:lnSpc>
                <a:spcPct val="75000"/>
              </a:lnSpc>
              <a:buNone/>
              <a:defRPr sz="3600" b="1" i="0" baseline="0">
                <a:solidFill>
                  <a:schemeClr val="bg1"/>
                </a:solidFill>
                <a:latin typeface="Adobe Clean ExtraBold" panose="020B0503020404020204" pitchFamily="34" charset="0"/>
              </a:defRPr>
            </a:lvl1pPr>
          </a:lstStyle>
          <a:p>
            <a:pPr lvl="0"/>
            <a:r>
              <a:rPr lang="en-US"/>
              <a:t>Click to edit section divider title</a:t>
            </a:r>
          </a:p>
        </p:txBody>
      </p:sp>
      <p:pic>
        <p:nvPicPr>
          <p:cNvPr id="5" name="Picture 4">
            <a:extLst>
              <a:ext uri="{FF2B5EF4-FFF2-40B4-BE49-F238E27FC236}">
                <a16:creationId xmlns:a16="http://schemas.microsoft.com/office/drawing/2014/main" id="{BDA725D1-C29F-49B5-BD56-434229004C80}"/>
              </a:ext>
            </a:extLst>
          </p:cNvPr>
          <p:cNvPicPr>
            <a:picLocks noChangeAspect="1"/>
          </p:cNvPicPr>
          <p:nvPr userDrawn="1"/>
        </p:nvPicPr>
        <p:blipFill>
          <a:blip r:embed="rId2"/>
          <a:stretch>
            <a:fillRect/>
          </a:stretch>
        </p:blipFill>
        <p:spPr>
          <a:xfrm>
            <a:off x="916535" y="2825114"/>
            <a:ext cx="616079" cy="554471"/>
          </a:xfrm>
          <a:prstGeom prst="rect">
            <a:avLst/>
          </a:prstGeom>
        </p:spPr>
      </p:pic>
    </p:spTree>
    <p:extLst>
      <p:ext uri="{BB962C8B-B14F-4D97-AF65-F5344CB8AC3E}">
        <p14:creationId xmlns:p14="http://schemas.microsoft.com/office/powerpoint/2010/main" val="1840838726"/>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Section Divider [White-A]">
    <p:bg>
      <p:bgRef idx="1001">
        <a:schemeClr val="bg1"/>
      </p:bgRef>
    </p:bg>
    <p:spTree>
      <p:nvGrpSpPr>
        <p:cNvPr id="1" name=""/>
        <p:cNvGrpSpPr/>
        <p:nvPr/>
      </p:nvGrpSpPr>
      <p:grpSpPr>
        <a:xfrm>
          <a:off x="0" y="0"/>
          <a:ext cx="0" cy="0"/>
          <a:chOff x="0" y="0"/>
          <a:chExt cx="0" cy="0"/>
        </a:xfrm>
      </p:grpSpPr>
      <p:pic>
        <p:nvPicPr>
          <p:cNvPr id="3" name="Picture 2" descr="A close up of a logo&#10;&#10;Description automatically generated">
            <a:extLst>
              <a:ext uri="{FF2B5EF4-FFF2-40B4-BE49-F238E27FC236}">
                <a16:creationId xmlns:a16="http://schemas.microsoft.com/office/drawing/2014/main" id="{5C69EB3E-ED19-4474-8439-F48431B6290C}"/>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8" name="Content Placeholder 8">
            <a:extLst>
              <a:ext uri="{FF2B5EF4-FFF2-40B4-BE49-F238E27FC236}">
                <a16:creationId xmlns:a16="http://schemas.microsoft.com/office/drawing/2014/main" id="{80F40C7B-8B85-E841-951C-D0451CD79919}"/>
              </a:ext>
            </a:extLst>
          </p:cNvPr>
          <p:cNvSpPr>
            <a:spLocks noGrp="1"/>
          </p:cNvSpPr>
          <p:nvPr>
            <p:ph sz="quarter" idx="12" hasCustomPrompt="1"/>
          </p:nvPr>
        </p:nvSpPr>
        <p:spPr>
          <a:xfrm>
            <a:off x="794788" y="2796819"/>
            <a:ext cx="5909954" cy="1394267"/>
          </a:xfrm>
          <a:prstGeom prst="rect">
            <a:avLst/>
          </a:prstGeom>
        </p:spPr>
        <p:txBody>
          <a:bodyPr/>
          <a:lstStyle>
            <a:lvl1pPr marL="0" indent="0">
              <a:lnSpc>
                <a:spcPct val="75000"/>
              </a:lnSpc>
              <a:buNone/>
              <a:defRPr sz="3600" b="1" i="0" baseline="0">
                <a:solidFill>
                  <a:schemeClr val="accent6"/>
                </a:solidFill>
                <a:latin typeface="Adobe Clean ExtraBold" panose="020B0503020404020204" pitchFamily="34" charset="0"/>
              </a:defRPr>
            </a:lvl1pPr>
          </a:lstStyle>
          <a:p>
            <a:pPr lvl="0"/>
            <a:r>
              <a:rPr lang="en-US"/>
              <a:t>Click to edit section divider title</a:t>
            </a:r>
          </a:p>
        </p:txBody>
      </p:sp>
    </p:spTree>
    <p:extLst>
      <p:ext uri="{BB962C8B-B14F-4D97-AF65-F5344CB8AC3E}">
        <p14:creationId xmlns:p14="http://schemas.microsoft.com/office/powerpoint/2010/main" val="1912108015"/>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_Section Divider [White-B]">
    <p:bg>
      <p:bgRef idx="1001">
        <a:schemeClr val="bg1"/>
      </p:bgRef>
    </p:bg>
    <p:spTree>
      <p:nvGrpSpPr>
        <p:cNvPr id="1" name=""/>
        <p:cNvGrpSpPr/>
        <p:nvPr/>
      </p:nvGrpSpPr>
      <p:grpSpPr>
        <a:xfrm>
          <a:off x="0" y="0"/>
          <a:ext cx="0" cy="0"/>
          <a:chOff x="0" y="0"/>
          <a:chExt cx="0" cy="0"/>
        </a:xfrm>
      </p:grpSpPr>
      <p:pic>
        <p:nvPicPr>
          <p:cNvPr id="3" name="Picture 2" descr="A close up of a logo&#10;&#10;Description automatically generated">
            <a:extLst>
              <a:ext uri="{FF2B5EF4-FFF2-40B4-BE49-F238E27FC236}">
                <a16:creationId xmlns:a16="http://schemas.microsoft.com/office/drawing/2014/main" id="{DBCDD68E-6A21-4946-A44A-CB84F98FF145}"/>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8" name="Content Placeholder 8">
            <a:extLst>
              <a:ext uri="{FF2B5EF4-FFF2-40B4-BE49-F238E27FC236}">
                <a16:creationId xmlns:a16="http://schemas.microsoft.com/office/drawing/2014/main" id="{80F40C7B-8B85-E841-951C-D0451CD79919}"/>
              </a:ext>
            </a:extLst>
          </p:cNvPr>
          <p:cNvSpPr>
            <a:spLocks noGrp="1"/>
          </p:cNvSpPr>
          <p:nvPr>
            <p:ph sz="quarter" idx="12" hasCustomPrompt="1"/>
          </p:nvPr>
        </p:nvSpPr>
        <p:spPr>
          <a:xfrm>
            <a:off x="794788" y="2796819"/>
            <a:ext cx="5909954" cy="1394267"/>
          </a:xfrm>
          <a:prstGeom prst="rect">
            <a:avLst/>
          </a:prstGeom>
        </p:spPr>
        <p:txBody>
          <a:bodyPr/>
          <a:lstStyle>
            <a:lvl1pPr marL="0" indent="0">
              <a:lnSpc>
                <a:spcPct val="75000"/>
              </a:lnSpc>
              <a:buNone/>
              <a:defRPr sz="3600" b="1" i="0" baseline="0">
                <a:solidFill>
                  <a:schemeClr val="accent6"/>
                </a:solidFill>
                <a:latin typeface="Adobe Clean ExtraBold" panose="020B0503020404020204" pitchFamily="34" charset="0"/>
              </a:defRPr>
            </a:lvl1pPr>
          </a:lstStyle>
          <a:p>
            <a:pPr lvl="0"/>
            <a:r>
              <a:rPr lang="en-US"/>
              <a:t>Click to edit section divider title</a:t>
            </a:r>
          </a:p>
        </p:txBody>
      </p:sp>
    </p:spTree>
    <p:extLst>
      <p:ext uri="{BB962C8B-B14F-4D97-AF65-F5344CB8AC3E}">
        <p14:creationId xmlns:p14="http://schemas.microsoft.com/office/powerpoint/2010/main" val="2187299061"/>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Section Divider [Dark-A]">
    <p:bg>
      <p:bgRef idx="1001">
        <a:schemeClr val="bg1"/>
      </p:bgRef>
    </p:bg>
    <p:spTree>
      <p:nvGrpSpPr>
        <p:cNvPr id="1" name=""/>
        <p:cNvGrpSpPr/>
        <p:nvPr/>
      </p:nvGrpSpPr>
      <p:grpSpPr>
        <a:xfrm>
          <a:off x="0" y="0"/>
          <a:ext cx="0" cy="0"/>
          <a:chOff x="0" y="0"/>
          <a:chExt cx="0" cy="0"/>
        </a:xfrm>
      </p:grpSpPr>
      <p:pic>
        <p:nvPicPr>
          <p:cNvPr id="3" name="Picture 2" descr="A picture containing computer&#10;&#10;Description automatically generated">
            <a:extLst>
              <a:ext uri="{FF2B5EF4-FFF2-40B4-BE49-F238E27FC236}">
                <a16:creationId xmlns:a16="http://schemas.microsoft.com/office/drawing/2014/main" id="{7AD3869F-D3E8-4162-AC9C-5E105DCDCD36}"/>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8" name="Content Placeholder 8">
            <a:extLst>
              <a:ext uri="{FF2B5EF4-FFF2-40B4-BE49-F238E27FC236}">
                <a16:creationId xmlns:a16="http://schemas.microsoft.com/office/drawing/2014/main" id="{80F40C7B-8B85-E841-951C-D0451CD79919}"/>
              </a:ext>
            </a:extLst>
          </p:cNvPr>
          <p:cNvSpPr>
            <a:spLocks noGrp="1"/>
          </p:cNvSpPr>
          <p:nvPr>
            <p:ph sz="quarter" idx="12" hasCustomPrompt="1"/>
          </p:nvPr>
        </p:nvSpPr>
        <p:spPr>
          <a:xfrm>
            <a:off x="794788" y="2796819"/>
            <a:ext cx="5909954" cy="1394267"/>
          </a:xfrm>
          <a:prstGeom prst="rect">
            <a:avLst/>
          </a:prstGeom>
        </p:spPr>
        <p:txBody>
          <a:bodyPr/>
          <a:lstStyle>
            <a:lvl1pPr marL="0" indent="0">
              <a:lnSpc>
                <a:spcPct val="75000"/>
              </a:lnSpc>
              <a:buNone/>
              <a:defRPr sz="3600" b="1" i="0" baseline="0">
                <a:solidFill>
                  <a:schemeClr val="bg1"/>
                </a:solidFill>
                <a:latin typeface="Adobe Clean ExtraBold" panose="020B0503020404020204" pitchFamily="34" charset="0"/>
              </a:defRPr>
            </a:lvl1pPr>
          </a:lstStyle>
          <a:p>
            <a:pPr lvl="0"/>
            <a:r>
              <a:rPr lang="en-US"/>
              <a:t>Click to edit section divider title</a:t>
            </a:r>
          </a:p>
        </p:txBody>
      </p:sp>
    </p:spTree>
    <p:extLst>
      <p:ext uri="{BB962C8B-B14F-4D97-AF65-F5344CB8AC3E}">
        <p14:creationId xmlns:p14="http://schemas.microsoft.com/office/powerpoint/2010/main" val="3257469607"/>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_Section Divider [Dark-B]">
    <p:bg>
      <p:bgRef idx="1001">
        <a:schemeClr val="bg1"/>
      </p:bgRef>
    </p:bg>
    <p:spTree>
      <p:nvGrpSpPr>
        <p:cNvPr id="1" name=""/>
        <p:cNvGrpSpPr/>
        <p:nvPr/>
      </p:nvGrpSpPr>
      <p:grpSpPr>
        <a:xfrm>
          <a:off x="0" y="0"/>
          <a:ext cx="0" cy="0"/>
          <a:chOff x="0" y="0"/>
          <a:chExt cx="0" cy="0"/>
        </a:xfrm>
      </p:grpSpPr>
      <p:pic>
        <p:nvPicPr>
          <p:cNvPr id="3" name="Picture 2" descr="A close up of a logo&#10;&#10;Description automatically generated">
            <a:extLst>
              <a:ext uri="{FF2B5EF4-FFF2-40B4-BE49-F238E27FC236}">
                <a16:creationId xmlns:a16="http://schemas.microsoft.com/office/drawing/2014/main" id="{C1E84E48-4621-413D-8B33-D60987BD97E9}"/>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8" name="Content Placeholder 8">
            <a:extLst>
              <a:ext uri="{FF2B5EF4-FFF2-40B4-BE49-F238E27FC236}">
                <a16:creationId xmlns:a16="http://schemas.microsoft.com/office/drawing/2014/main" id="{80F40C7B-8B85-E841-951C-D0451CD79919}"/>
              </a:ext>
            </a:extLst>
          </p:cNvPr>
          <p:cNvSpPr>
            <a:spLocks noGrp="1"/>
          </p:cNvSpPr>
          <p:nvPr>
            <p:ph sz="quarter" idx="12" hasCustomPrompt="1"/>
          </p:nvPr>
        </p:nvSpPr>
        <p:spPr>
          <a:xfrm>
            <a:off x="794788" y="2796819"/>
            <a:ext cx="5909954" cy="1394267"/>
          </a:xfrm>
          <a:prstGeom prst="rect">
            <a:avLst/>
          </a:prstGeom>
        </p:spPr>
        <p:txBody>
          <a:bodyPr/>
          <a:lstStyle>
            <a:lvl1pPr marL="0" indent="0">
              <a:lnSpc>
                <a:spcPct val="75000"/>
              </a:lnSpc>
              <a:buNone/>
              <a:defRPr sz="3600" b="1" i="0" baseline="0">
                <a:solidFill>
                  <a:schemeClr val="bg1"/>
                </a:solidFill>
                <a:latin typeface="Adobe Clean ExtraBold" panose="020B0503020404020204" pitchFamily="34" charset="0"/>
              </a:defRPr>
            </a:lvl1pPr>
          </a:lstStyle>
          <a:p>
            <a:pPr lvl="0"/>
            <a:r>
              <a:rPr lang="en-US"/>
              <a:t>Click to edit section divider title</a:t>
            </a:r>
          </a:p>
        </p:txBody>
      </p:sp>
    </p:spTree>
    <p:extLst>
      <p:ext uri="{BB962C8B-B14F-4D97-AF65-F5344CB8AC3E}">
        <p14:creationId xmlns:p14="http://schemas.microsoft.com/office/powerpoint/2010/main" val="3215911184"/>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D86A6C-8376-1E41-BD5C-E20A76288A7C}"/>
              </a:ext>
            </a:extLst>
          </p:cNvPr>
          <p:cNvSpPr>
            <a:spLocks noGrp="1"/>
          </p:cNvSpPr>
          <p:nvPr>
            <p:ph type="title"/>
          </p:nvPr>
        </p:nvSpPr>
        <p:spPr>
          <a:xfrm>
            <a:off x="310896" y="312661"/>
            <a:ext cx="11494008" cy="646189"/>
          </a:xfrm>
        </p:spPr>
        <p:txBody>
          <a:bodyPr lIns="45720" rIns="45720"/>
          <a:lstStyle/>
          <a:p>
            <a:r>
              <a:rPr lang="en-US"/>
              <a:t>Click to edit Master title style</a:t>
            </a:r>
          </a:p>
        </p:txBody>
      </p:sp>
      <p:sp>
        <p:nvSpPr>
          <p:cNvPr id="3" name="Date Placeholder 2">
            <a:extLst>
              <a:ext uri="{FF2B5EF4-FFF2-40B4-BE49-F238E27FC236}">
                <a16:creationId xmlns:a16="http://schemas.microsoft.com/office/drawing/2014/main" id="{44B3472C-7D95-F84A-A3A5-3FF355EE73E3}"/>
              </a:ext>
            </a:extLst>
          </p:cNvPr>
          <p:cNvSpPr>
            <a:spLocks noGrp="1"/>
          </p:cNvSpPr>
          <p:nvPr>
            <p:ph type="dt" sz="half" idx="10"/>
          </p:nvPr>
        </p:nvSpPr>
        <p:spPr>
          <a:xfrm>
            <a:off x="11559241" y="6921699"/>
            <a:ext cx="632759" cy="267660"/>
          </a:xfrm>
        </p:spPr>
        <p:txBody>
          <a:bodyPr/>
          <a:lstStyle/>
          <a:p>
            <a:fld id="{8CB0EC54-4295-4C49-9904-62E624678780}" type="datetime1">
              <a:rPr lang="en-US" smtClean="0"/>
              <a:t>11-Nov-21</a:t>
            </a:fld>
            <a:endParaRPr lang="en-US"/>
          </a:p>
        </p:txBody>
      </p:sp>
      <p:sp>
        <p:nvSpPr>
          <p:cNvPr id="4" name="Footer Placeholder 3">
            <a:extLst>
              <a:ext uri="{FF2B5EF4-FFF2-40B4-BE49-F238E27FC236}">
                <a16:creationId xmlns:a16="http://schemas.microsoft.com/office/drawing/2014/main" id="{9D5CF410-CCC2-8C42-B73A-A90343E151D4}"/>
              </a:ext>
            </a:extLst>
          </p:cNvPr>
          <p:cNvSpPr>
            <a:spLocks noGrp="1"/>
          </p:cNvSpPr>
          <p:nvPr>
            <p:ph type="ftr" sz="quarter" idx="11"/>
          </p:nvPr>
        </p:nvSpPr>
        <p:spPr/>
        <p:txBody>
          <a:bodyPr/>
          <a:lstStyle/>
          <a:p>
            <a:r>
              <a:rPr lang="en-US"/>
              <a:t>Footer Goes Here</a:t>
            </a:r>
          </a:p>
        </p:txBody>
      </p:sp>
      <p:sp>
        <p:nvSpPr>
          <p:cNvPr id="5" name="Slide Number Placeholder 4">
            <a:extLst>
              <a:ext uri="{FF2B5EF4-FFF2-40B4-BE49-F238E27FC236}">
                <a16:creationId xmlns:a16="http://schemas.microsoft.com/office/drawing/2014/main" id="{CC3CD366-50A2-F340-B9DD-C9E73E923836}"/>
              </a:ext>
            </a:extLst>
          </p:cNvPr>
          <p:cNvSpPr>
            <a:spLocks noGrp="1"/>
          </p:cNvSpPr>
          <p:nvPr>
            <p:ph type="sldNum" sz="quarter" idx="12"/>
          </p:nvPr>
        </p:nvSpPr>
        <p:spPr/>
        <p:txBody>
          <a:bodyPr/>
          <a:lstStyle/>
          <a:p>
            <a:fld id="{2D54ABF7-EC33-204F-A680-BCCE3CA2411A}" type="slidenum">
              <a:rPr lang="en-US" smtClean="0"/>
              <a:pPr/>
              <a:t>‹#›</a:t>
            </a:fld>
            <a:endParaRPr lang="en-US"/>
          </a:p>
        </p:txBody>
      </p:sp>
      <p:sp>
        <p:nvSpPr>
          <p:cNvPr id="16" name="Content Placeholder 15">
            <a:extLst>
              <a:ext uri="{FF2B5EF4-FFF2-40B4-BE49-F238E27FC236}">
                <a16:creationId xmlns:a16="http://schemas.microsoft.com/office/drawing/2014/main" id="{4EE18BCB-5B0C-CC43-82F4-E212011C84B9}"/>
              </a:ext>
            </a:extLst>
          </p:cNvPr>
          <p:cNvSpPr>
            <a:spLocks noGrp="1"/>
          </p:cNvSpPr>
          <p:nvPr>
            <p:ph sz="quarter" idx="13"/>
          </p:nvPr>
        </p:nvSpPr>
        <p:spPr>
          <a:xfrm>
            <a:off x="291060" y="1394086"/>
            <a:ext cx="11521440" cy="4636008"/>
          </a:xfrm>
        </p:spPr>
        <p:txBody>
          <a:bodyPr lIns="45720" rIns="45720" anchor="t">
            <a:noAutofit/>
          </a:bodyPr>
          <a:lstStyle>
            <a:lvl1pPr marL="233363" indent="-233363">
              <a:lnSpc>
                <a:spcPct val="100000"/>
              </a:lnSpc>
              <a:buFont typeface="Arial" panose="020B0604020202020204" pitchFamily="34" charset="0"/>
              <a:buChar char="•"/>
              <a:defRPr/>
            </a:lvl1pPr>
            <a:lvl2pPr marL="690563" indent="-233363">
              <a:lnSpc>
                <a:spcPct val="100000"/>
              </a:lnSpc>
              <a:buFont typeface="Arial" panose="020B0604020202020204" pitchFamily="34" charset="0"/>
              <a:buChar char="•"/>
              <a:defRPr/>
            </a:lvl2pPr>
            <a:lvl3pPr marL="1147763" indent="-233363">
              <a:lnSpc>
                <a:spcPct val="100000"/>
              </a:lnSpc>
              <a:buFont typeface="Arial" panose="020B0604020202020204" pitchFamily="34" charset="0"/>
              <a:buChar char="•"/>
              <a:defRPr/>
            </a:lvl3pPr>
            <a:lvl4pPr marL="1604963" indent="-233363">
              <a:lnSpc>
                <a:spcPct val="100000"/>
              </a:lnSpc>
              <a:buFont typeface="Arial" panose="020B0604020202020204" pitchFamily="34" charset="0"/>
              <a:buChar char="•"/>
              <a:defRPr/>
            </a:lvl4pPr>
            <a:lvl5pPr marL="2062163" indent="-233363">
              <a:lnSpc>
                <a:spcPct val="100000"/>
              </a:lnSpc>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08090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Slide [Dark]">
    <p:bg>
      <p:bgPr>
        <a:solidFill>
          <a:schemeClr val="tx2"/>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1EECCFEF-2E34-41AB-8DA0-38A34C0B1514}"/>
              </a:ext>
            </a:extLst>
          </p:cNvPr>
          <p:cNvSpPr/>
          <p:nvPr userDrawn="1"/>
        </p:nvSpPr>
        <p:spPr>
          <a:xfrm>
            <a:off x="0" y="0"/>
            <a:ext cx="12192000" cy="6858000"/>
          </a:xfrm>
          <a:prstGeom prst="rect">
            <a:avLst/>
          </a:prstGeom>
          <a:solidFill>
            <a:srgbClr val="2C2C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1BDB0B12-ED72-E742-A04D-80FB3DE67B12}"/>
              </a:ext>
            </a:extLst>
          </p:cNvPr>
          <p:cNvSpPr/>
          <p:nvPr userDrawn="1"/>
        </p:nvSpPr>
        <p:spPr>
          <a:xfrm>
            <a:off x="0" y="6446520"/>
            <a:ext cx="12192000" cy="41148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0000D5AA-51AA-4615-B224-7F76F87AE24E}"/>
              </a:ext>
            </a:extLst>
          </p:cNvPr>
          <p:cNvPicPr>
            <a:picLocks noChangeAspect="1"/>
          </p:cNvPicPr>
          <p:nvPr userDrawn="1"/>
        </p:nvPicPr>
        <p:blipFill>
          <a:blip r:embed="rId2"/>
          <a:stretch>
            <a:fillRect/>
          </a:stretch>
        </p:blipFill>
        <p:spPr>
          <a:xfrm>
            <a:off x="379613" y="6578695"/>
            <a:ext cx="566079" cy="147131"/>
          </a:xfrm>
          <a:prstGeom prst="rect">
            <a:avLst/>
          </a:prstGeom>
        </p:spPr>
      </p:pic>
      <p:sp>
        <p:nvSpPr>
          <p:cNvPr id="2" name="Title 1">
            <a:extLst>
              <a:ext uri="{FF2B5EF4-FFF2-40B4-BE49-F238E27FC236}">
                <a16:creationId xmlns:a16="http://schemas.microsoft.com/office/drawing/2014/main" id="{D1D86A6C-8376-1E41-BD5C-E20A76288A7C}"/>
              </a:ext>
            </a:extLst>
          </p:cNvPr>
          <p:cNvSpPr>
            <a:spLocks noGrp="1"/>
          </p:cNvSpPr>
          <p:nvPr>
            <p:ph type="title"/>
          </p:nvPr>
        </p:nvSpPr>
        <p:spPr>
          <a:xfrm>
            <a:off x="291060" y="312661"/>
            <a:ext cx="11498704" cy="646710"/>
          </a:xfrm>
        </p:spPr>
        <p:txBody>
          <a:bodyPr/>
          <a:lstStyle>
            <a:lvl1pPr>
              <a:defRPr>
                <a:solidFill>
                  <a:schemeClr val="bg1"/>
                </a:solidFill>
              </a:defRPr>
            </a:lvl1pPr>
          </a:lstStyle>
          <a:p>
            <a:r>
              <a:rPr lang="en-US"/>
              <a:t>Click to edit Master title style</a:t>
            </a:r>
          </a:p>
        </p:txBody>
      </p:sp>
      <p:sp>
        <p:nvSpPr>
          <p:cNvPr id="3" name="Date Placeholder 2">
            <a:extLst>
              <a:ext uri="{FF2B5EF4-FFF2-40B4-BE49-F238E27FC236}">
                <a16:creationId xmlns:a16="http://schemas.microsoft.com/office/drawing/2014/main" id="{44B3472C-7D95-F84A-A3A5-3FF355EE73E3}"/>
              </a:ext>
            </a:extLst>
          </p:cNvPr>
          <p:cNvSpPr>
            <a:spLocks noGrp="1"/>
          </p:cNvSpPr>
          <p:nvPr>
            <p:ph type="dt" sz="half" idx="10"/>
          </p:nvPr>
        </p:nvSpPr>
        <p:spPr/>
        <p:txBody>
          <a:bodyPr/>
          <a:lstStyle/>
          <a:p>
            <a:fld id="{5AA30E68-8AA3-4F04-9D54-83CA8C1FA3D2}" type="datetime1">
              <a:rPr lang="en-US" smtClean="0"/>
              <a:t>11-Nov-21</a:t>
            </a:fld>
            <a:endParaRPr lang="en-US"/>
          </a:p>
        </p:txBody>
      </p:sp>
      <p:sp>
        <p:nvSpPr>
          <p:cNvPr id="4" name="Footer Placeholder 3">
            <a:extLst>
              <a:ext uri="{FF2B5EF4-FFF2-40B4-BE49-F238E27FC236}">
                <a16:creationId xmlns:a16="http://schemas.microsoft.com/office/drawing/2014/main" id="{9D5CF410-CCC2-8C42-B73A-A90343E151D4}"/>
              </a:ext>
            </a:extLst>
          </p:cNvPr>
          <p:cNvSpPr>
            <a:spLocks noGrp="1"/>
          </p:cNvSpPr>
          <p:nvPr>
            <p:ph type="ftr" sz="quarter" idx="11"/>
          </p:nvPr>
        </p:nvSpPr>
        <p:spPr/>
        <p:txBody>
          <a:bodyPr/>
          <a:lstStyle/>
          <a:p>
            <a:r>
              <a:rPr lang="en-US"/>
              <a:t>Footer Goes Here</a:t>
            </a:r>
          </a:p>
        </p:txBody>
      </p:sp>
      <p:sp>
        <p:nvSpPr>
          <p:cNvPr id="5" name="Slide Number Placeholder 4">
            <a:extLst>
              <a:ext uri="{FF2B5EF4-FFF2-40B4-BE49-F238E27FC236}">
                <a16:creationId xmlns:a16="http://schemas.microsoft.com/office/drawing/2014/main" id="{CC3CD366-50A2-F340-B9DD-C9E73E923836}"/>
              </a:ext>
            </a:extLst>
          </p:cNvPr>
          <p:cNvSpPr>
            <a:spLocks noGrp="1"/>
          </p:cNvSpPr>
          <p:nvPr>
            <p:ph type="sldNum" sz="quarter" idx="12"/>
          </p:nvPr>
        </p:nvSpPr>
        <p:spPr/>
        <p:txBody>
          <a:bodyPr/>
          <a:lstStyle/>
          <a:p>
            <a:fld id="{2D54ABF7-EC33-204F-A680-BCCE3CA2411A}" type="slidenum">
              <a:rPr lang="en-US" smtClean="0"/>
              <a:pPr/>
              <a:t>‹#›</a:t>
            </a:fld>
            <a:endParaRPr lang="en-US"/>
          </a:p>
        </p:txBody>
      </p:sp>
      <p:sp>
        <p:nvSpPr>
          <p:cNvPr id="16" name="Content Placeholder 15">
            <a:extLst>
              <a:ext uri="{FF2B5EF4-FFF2-40B4-BE49-F238E27FC236}">
                <a16:creationId xmlns:a16="http://schemas.microsoft.com/office/drawing/2014/main" id="{4EE18BCB-5B0C-CC43-82F4-E212011C84B9}"/>
              </a:ext>
            </a:extLst>
          </p:cNvPr>
          <p:cNvSpPr>
            <a:spLocks noGrp="1"/>
          </p:cNvSpPr>
          <p:nvPr>
            <p:ph sz="quarter" idx="13"/>
          </p:nvPr>
        </p:nvSpPr>
        <p:spPr>
          <a:xfrm>
            <a:off x="291060" y="1394086"/>
            <a:ext cx="11498704" cy="4646950"/>
          </a:xfrm>
        </p:spPr>
        <p:txBody>
          <a:bodyPr anchor="t"/>
          <a:lstStyle>
            <a:lvl1pPr marL="233363" indent="-233363">
              <a:lnSpc>
                <a:spcPct val="100000"/>
              </a:lnSpc>
              <a:buFont typeface="Arial" panose="020B0604020202020204" pitchFamily="34" charset="0"/>
              <a:buChar char="•"/>
              <a:defRPr>
                <a:solidFill>
                  <a:schemeClr val="bg1"/>
                </a:solidFill>
              </a:defRPr>
            </a:lvl1pPr>
            <a:lvl2pPr marL="690563" indent="-233363">
              <a:lnSpc>
                <a:spcPct val="100000"/>
              </a:lnSpc>
              <a:buFont typeface="Arial" panose="020B0604020202020204" pitchFamily="34" charset="0"/>
              <a:buChar char="•"/>
              <a:defRPr>
                <a:solidFill>
                  <a:schemeClr val="bg1"/>
                </a:solidFill>
              </a:defRPr>
            </a:lvl2pPr>
            <a:lvl3pPr marL="1147763" indent="-233363">
              <a:lnSpc>
                <a:spcPct val="100000"/>
              </a:lnSpc>
              <a:buFont typeface="Arial" panose="020B0604020202020204" pitchFamily="34" charset="0"/>
              <a:buChar char="•"/>
              <a:defRPr>
                <a:solidFill>
                  <a:schemeClr val="bg1"/>
                </a:solidFill>
              </a:defRPr>
            </a:lvl3pPr>
            <a:lvl4pPr marL="1604963" indent="-233363">
              <a:lnSpc>
                <a:spcPct val="100000"/>
              </a:lnSpc>
              <a:buFont typeface="Arial" panose="020B0604020202020204" pitchFamily="34" charset="0"/>
              <a:buChar char="•"/>
              <a:defRPr>
                <a:solidFill>
                  <a:schemeClr val="bg1"/>
                </a:solidFill>
              </a:defRPr>
            </a:lvl4pPr>
            <a:lvl5pPr marL="2062163" indent="-233363">
              <a:lnSpc>
                <a:spcPct val="100000"/>
              </a:lnSpc>
              <a:buFont typeface="Arial" panose="020B0604020202020204" pitchFamily="34" charset="0"/>
              <a:buChar cha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Date Placeholder 3">
            <a:extLst>
              <a:ext uri="{FF2B5EF4-FFF2-40B4-BE49-F238E27FC236}">
                <a16:creationId xmlns:a16="http://schemas.microsoft.com/office/drawing/2014/main" id="{898F48D3-EC8B-4901-861B-167FE5EBECED}"/>
              </a:ext>
            </a:extLst>
          </p:cNvPr>
          <p:cNvSpPr txBox="1">
            <a:spLocks/>
          </p:cNvSpPr>
          <p:nvPr userDrawn="1"/>
        </p:nvSpPr>
        <p:spPr>
          <a:xfrm>
            <a:off x="9302847" y="6560363"/>
            <a:ext cx="2599605" cy="274324"/>
          </a:xfrm>
          <a:prstGeom prst="rect">
            <a:avLst/>
          </a:prstGeom>
        </p:spPr>
        <p:txBody>
          <a:bodyPr/>
          <a:lstStyle>
            <a:defPPr>
              <a:defRPr lang="en-US"/>
            </a:defPPr>
            <a:lvl1pPr marL="0" algn="l" defTabSz="914400" rtl="0" eaLnBrk="1" latinLnBrk="0" hangingPunct="1">
              <a:defRPr sz="1400" kern="1200" baseline="0">
                <a:solidFill>
                  <a:srgbClr val="CFCFCE"/>
                </a:solidFill>
                <a:latin typeface="Adobe Clean ExtraBold" panose="020B05030204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800" baseline="0">
                <a:solidFill>
                  <a:srgbClr val="6E6E6E"/>
                </a:solidFill>
                <a:latin typeface="Adobe Clean" panose="020B0503020404020204" pitchFamily="34" charset="0"/>
              </a:rPr>
              <a:t>©2021 Adobe. All Rights Reserved. Adobe Confidential.</a:t>
            </a:r>
          </a:p>
        </p:txBody>
      </p:sp>
    </p:spTree>
    <p:extLst>
      <p:ext uri="{BB962C8B-B14F-4D97-AF65-F5344CB8AC3E}">
        <p14:creationId xmlns:p14="http://schemas.microsoft.com/office/powerpoint/2010/main" val="16269491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End Slide">
    <p:bg>
      <p:bgPr>
        <a:solidFill>
          <a:srgbClr val="FA0F00"/>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57D1A37-D98F-8844-AF99-5DCC9E674734}"/>
              </a:ext>
            </a:extLst>
          </p:cNvPr>
          <p:cNvPicPr>
            <a:picLocks noChangeAspect="1"/>
          </p:cNvPicPr>
          <p:nvPr userDrawn="1"/>
        </p:nvPicPr>
        <p:blipFill>
          <a:blip r:embed="rId2"/>
          <a:stretch>
            <a:fillRect/>
          </a:stretch>
        </p:blipFill>
        <p:spPr>
          <a:xfrm>
            <a:off x="5605832" y="2759987"/>
            <a:ext cx="980335" cy="1338025"/>
          </a:xfrm>
          <a:prstGeom prst="rect">
            <a:avLst/>
          </a:prstGeom>
        </p:spPr>
      </p:pic>
    </p:spTree>
    <p:extLst>
      <p:ext uri="{BB962C8B-B14F-4D97-AF65-F5344CB8AC3E}">
        <p14:creationId xmlns:p14="http://schemas.microsoft.com/office/powerpoint/2010/main" val="13789420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emf"/><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07B56F46-A6CE-664B-A333-C2ABA8BB0302}"/>
              </a:ext>
            </a:extLst>
          </p:cNvPr>
          <p:cNvSpPr>
            <a:spLocks noGrp="1"/>
          </p:cNvSpPr>
          <p:nvPr>
            <p:ph type="dt" sz="half" idx="2"/>
          </p:nvPr>
        </p:nvSpPr>
        <p:spPr>
          <a:xfrm>
            <a:off x="11559241" y="6921698"/>
            <a:ext cx="632759" cy="267660"/>
          </a:xfrm>
          <a:prstGeom prst="rect">
            <a:avLst/>
          </a:prstGeom>
        </p:spPr>
        <p:txBody>
          <a:bodyPr vert="horz" lIns="91440" tIns="45720" rIns="91440" bIns="45720" rtlCol="0" anchor="t"/>
          <a:lstStyle>
            <a:lvl1pPr algn="l">
              <a:defRPr sz="800" b="0" i="0">
                <a:solidFill>
                  <a:srgbClr val="6E6E6E"/>
                </a:solidFill>
                <a:latin typeface="Adobe Clean" panose="020B0503020404020204" pitchFamily="34" charset="0"/>
              </a:defRPr>
            </a:lvl1pPr>
          </a:lstStyle>
          <a:p>
            <a:fld id="{C13374DE-F523-4144-90A2-C47F06AF466D}" type="datetime1">
              <a:rPr lang="en-US" smtClean="0"/>
              <a:t>11-Nov-21</a:t>
            </a:fld>
            <a:endParaRPr lang="en-US"/>
          </a:p>
        </p:txBody>
      </p:sp>
      <p:sp>
        <p:nvSpPr>
          <p:cNvPr id="3" name="Footer Placeholder 4">
            <a:extLst>
              <a:ext uri="{FF2B5EF4-FFF2-40B4-BE49-F238E27FC236}">
                <a16:creationId xmlns:a16="http://schemas.microsoft.com/office/drawing/2014/main" id="{EE3A79FF-5E5A-2542-8EE6-C0AC5DC24E80}"/>
              </a:ext>
            </a:extLst>
          </p:cNvPr>
          <p:cNvSpPr>
            <a:spLocks noGrp="1"/>
          </p:cNvSpPr>
          <p:nvPr>
            <p:ph type="ftr" sz="quarter" idx="3"/>
          </p:nvPr>
        </p:nvSpPr>
        <p:spPr>
          <a:xfrm>
            <a:off x="1344499" y="6560363"/>
            <a:ext cx="4348378" cy="267660"/>
          </a:xfrm>
          <a:prstGeom prst="rect">
            <a:avLst/>
          </a:prstGeom>
        </p:spPr>
        <p:txBody>
          <a:bodyPr vert="horz" lIns="91440" tIns="45720" rIns="91440" bIns="45720" rtlCol="0" anchor="t"/>
          <a:lstStyle>
            <a:lvl1pPr algn="l">
              <a:lnSpc>
                <a:spcPct val="100000"/>
              </a:lnSpc>
              <a:defRPr sz="800" b="0" i="0">
                <a:solidFill>
                  <a:srgbClr val="6E6E6E"/>
                </a:solidFill>
                <a:latin typeface="Adobe Clean" panose="020B0503020404020204" pitchFamily="34" charset="0"/>
              </a:defRPr>
            </a:lvl1pPr>
          </a:lstStyle>
          <a:p>
            <a:r>
              <a:rPr lang="en-US"/>
              <a:t>Footer Goes Here</a:t>
            </a:r>
          </a:p>
        </p:txBody>
      </p:sp>
      <p:sp>
        <p:nvSpPr>
          <p:cNvPr id="4" name="Slide Number Placeholder 5">
            <a:extLst>
              <a:ext uri="{FF2B5EF4-FFF2-40B4-BE49-F238E27FC236}">
                <a16:creationId xmlns:a16="http://schemas.microsoft.com/office/drawing/2014/main" id="{40984DC9-2E6F-4F4D-995A-3BDA04912AE7}"/>
              </a:ext>
            </a:extLst>
          </p:cNvPr>
          <p:cNvSpPr>
            <a:spLocks noGrp="1"/>
          </p:cNvSpPr>
          <p:nvPr>
            <p:ph type="sldNum" sz="quarter" idx="4"/>
          </p:nvPr>
        </p:nvSpPr>
        <p:spPr>
          <a:xfrm>
            <a:off x="5895407" y="6560363"/>
            <a:ext cx="401186" cy="267660"/>
          </a:xfrm>
          <a:prstGeom prst="rect">
            <a:avLst/>
          </a:prstGeom>
        </p:spPr>
        <p:txBody>
          <a:bodyPr vert="horz" lIns="91440" tIns="45720" rIns="91440" bIns="45720" rtlCol="0" anchor="t"/>
          <a:lstStyle>
            <a:lvl1pPr algn="ctr">
              <a:defRPr sz="800" b="0" i="0">
                <a:solidFill>
                  <a:schemeClr val="tx1">
                    <a:tint val="75000"/>
                  </a:schemeClr>
                </a:solidFill>
                <a:latin typeface="Adobe Clean" panose="020B0503020404020204" pitchFamily="34" charset="0"/>
              </a:defRPr>
            </a:lvl1pPr>
          </a:lstStyle>
          <a:p>
            <a:fld id="{2D54ABF7-EC33-204F-A680-BCCE3CA2411A}" type="slidenum">
              <a:rPr lang="en-US" smtClean="0"/>
              <a:pPr/>
              <a:t>‹#›</a:t>
            </a:fld>
            <a:endParaRPr lang="en-US"/>
          </a:p>
        </p:txBody>
      </p:sp>
      <p:sp>
        <p:nvSpPr>
          <p:cNvPr id="5" name="Title Placeholder 4">
            <a:extLst>
              <a:ext uri="{FF2B5EF4-FFF2-40B4-BE49-F238E27FC236}">
                <a16:creationId xmlns:a16="http://schemas.microsoft.com/office/drawing/2014/main" id="{353DCA3C-5094-B14F-B080-18DFB21FDCAA}"/>
              </a:ext>
            </a:extLst>
          </p:cNvPr>
          <p:cNvSpPr>
            <a:spLocks noGrp="1"/>
          </p:cNvSpPr>
          <p:nvPr>
            <p:ph type="title"/>
          </p:nvPr>
        </p:nvSpPr>
        <p:spPr>
          <a:xfrm>
            <a:off x="306050" y="312660"/>
            <a:ext cx="11494008" cy="647458"/>
          </a:xfrm>
          <a:prstGeom prst="rect">
            <a:avLst/>
          </a:prstGeom>
        </p:spPr>
        <p:txBody>
          <a:bodyPr vert="horz" lIns="45720" tIns="45720" rIns="45720" bIns="45720" rtlCol="0" anchor="t">
            <a:noAutofit/>
          </a:bodyPr>
          <a:lstStyle/>
          <a:p>
            <a:r>
              <a:rPr lang="en-US"/>
              <a:t>Click to edit Master title style</a:t>
            </a:r>
          </a:p>
        </p:txBody>
      </p:sp>
      <p:sp>
        <p:nvSpPr>
          <p:cNvPr id="13" name="Text Placeholder 2">
            <a:extLst>
              <a:ext uri="{FF2B5EF4-FFF2-40B4-BE49-F238E27FC236}">
                <a16:creationId xmlns:a16="http://schemas.microsoft.com/office/drawing/2014/main" id="{B4EB161B-A0C5-1C48-A3B3-3D947E982DA8}"/>
              </a:ext>
            </a:extLst>
          </p:cNvPr>
          <p:cNvSpPr>
            <a:spLocks noGrp="1"/>
          </p:cNvSpPr>
          <p:nvPr>
            <p:ph type="body" idx="1"/>
          </p:nvPr>
        </p:nvSpPr>
        <p:spPr>
          <a:xfrm>
            <a:off x="292612" y="1401699"/>
            <a:ext cx="11518083" cy="4632976"/>
          </a:xfrm>
          <a:prstGeom prst="rect">
            <a:avLst/>
          </a:prstGeom>
        </p:spPr>
        <p:txBody>
          <a:bodyPr vert="horz" lIns="45720" tIns="45720" rIns="4572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9" name="Picture 8">
            <a:extLst>
              <a:ext uri="{FF2B5EF4-FFF2-40B4-BE49-F238E27FC236}">
                <a16:creationId xmlns:a16="http://schemas.microsoft.com/office/drawing/2014/main" id="{21DD2B9E-6BA2-414A-A3E6-165875CDED83}"/>
              </a:ext>
            </a:extLst>
          </p:cNvPr>
          <p:cNvPicPr>
            <a:picLocks noChangeAspect="1"/>
          </p:cNvPicPr>
          <p:nvPr userDrawn="1"/>
        </p:nvPicPr>
        <p:blipFill>
          <a:blip r:embed="rId11"/>
          <a:stretch>
            <a:fillRect/>
          </a:stretch>
        </p:blipFill>
        <p:spPr>
          <a:xfrm>
            <a:off x="378923" y="6578695"/>
            <a:ext cx="566078" cy="147131"/>
          </a:xfrm>
          <a:prstGeom prst="rect">
            <a:avLst/>
          </a:prstGeom>
        </p:spPr>
      </p:pic>
      <p:sp>
        <p:nvSpPr>
          <p:cNvPr id="10" name="Date Placeholder 3">
            <a:extLst>
              <a:ext uri="{FF2B5EF4-FFF2-40B4-BE49-F238E27FC236}">
                <a16:creationId xmlns:a16="http://schemas.microsoft.com/office/drawing/2014/main" id="{A3C8BD2E-F820-48C1-9E0B-681BB0E8517D}"/>
              </a:ext>
            </a:extLst>
          </p:cNvPr>
          <p:cNvSpPr txBox="1">
            <a:spLocks/>
          </p:cNvSpPr>
          <p:nvPr userDrawn="1"/>
        </p:nvSpPr>
        <p:spPr>
          <a:xfrm>
            <a:off x="9302847" y="6560363"/>
            <a:ext cx="2599605" cy="274324"/>
          </a:xfrm>
          <a:prstGeom prst="rect">
            <a:avLst/>
          </a:prstGeom>
        </p:spPr>
        <p:txBody>
          <a:bodyPr/>
          <a:lstStyle>
            <a:defPPr>
              <a:defRPr lang="en-US"/>
            </a:defPPr>
            <a:lvl1pPr marL="0" algn="l" defTabSz="914400" rtl="0" eaLnBrk="1" latinLnBrk="0" hangingPunct="1">
              <a:defRPr sz="1400" kern="1200" baseline="0">
                <a:solidFill>
                  <a:srgbClr val="CFCFCE"/>
                </a:solidFill>
                <a:latin typeface="Adobe Clean ExtraBold" panose="020B05030204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800" baseline="0">
                <a:solidFill>
                  <a:srgbClr val="6E6E6E"/>
                </a:solidFill>
                <a:latin typeface="Adobe Clean" panose="020B0503020404020204" pitchFamily="34" charset="0"/>
              </a:rPr>
              <a:t>©2021 Adobe. All Rights Reserved. Adobe Confidential.</a:t>
            </a:r>
          </a:p>
        </p:txBody>
      </p:sp>
    </p:spTree>
    <p:extLst>
      <p:ext uri="{BB962C8B-B14F-4D97-AF65-F5344CB8AC3E}">
        <p14:creationId xmlns:p14="http://schemas.microsoft.com/office/powerpoint/2010/main" val="3514207624"/>
      </p:ext>
    </p:extLst>
  </p:cSld>
  <p:clrMap bg1="lt1" tx1="dk1" bg2="lt2" tx2="dk2" accent1="accent1" accent2="accent2" accent3="accent3" accent4="accent4" accent5="accent5" accent6="accent6" hlink="hlink" folHlink="folHlink"/>
  <p:sldLayoutIdLst>
    <p:sldLayoutId id="2147483717" r:id="rId1"/>
    <p:sldLayoutId id="2147483728" r:id="rId2"/>
    <p:sldLayoutId id="2147483719" r:id="rId3"/>
    <p:sldLayoutId id="2147483724" r:id="rId4"/>
    <p:sldLayoutId id="2147483720" r:id="rId5"/>
    <p:sldLayoutId id="2147483725" r:id="rId6"/>
    <p:sldLayoutId id="2147483721" r:id="rId7"/>
    <p:sldLayoutId id="2147483722" r:id="rId8"/>
    <p:sldLayoutId id="2147483723" r:id="rId9"/>
  </p:sldLayoutIdLst>
  <p:hf sldNum="0" hdr="0" ftr="0" dt="0"/>
  <p:txStyles>
    <p:titleStyle>
      <a:lvl1pPr algn="l" defTabSz="914400" rtl="0" eaLnBrk="1" latinLnBrk="0" hangingPunct="1">
        <a:lnSpc>
          <a:spcPct val="90000"/>
        </a:lnSpc>
        <a:spcBef>
          <a:spcPct val="0"/>
        </a:spcBef>
        <a:buNone/>
        <a:defRPr sz="2800" b="0" i="0" kern="1200">
          <a:solidFill>
            <a:srgbClr val="FA0F00"/>
          </a:solidFill>
          <a:latin typeface="Adobe Clean ExtraBold" panose="020B0503020404020204" pitchFamily="34" charset="0"/>
          <a:ea typeface="+mj-ea"/>
          <a:cs typeface="+mj-cs"/>
        </a:defRPr>
      </a:lvl1pPr>
    </p:titleStyle>
    <p:bodyStyle>
      <a:lvl1pPr marL="228600" indent="-228600" algn="l" defTabSz="914400" rtl="0" eaLnBrk="1" latinLnBrk="0" hangingPunct="1">
        <a:lnSpc>
          <a:spcPct val="100000"/>
        </a:lnSpc>
        <a:spcBef>
          <a:spcPts val="1800"/>
        </a:spcBef>
        <a:buSzPct val="70000"/>
        <a:buFont typeface="Arial" panose="020B0604020202020204" pitchFamily="34" charset="0"/>
        <a:buChar char="•"/>
        <a:defRPr sz="2200" b="0" i="0" kern="1200">
          <a:solidFill>
            <a:schemeClr val="tx1"/>
          </a:solidFill>
          <a:latin typeface="Adobe Clean SemiLight" panose="020B0403020404020204" pitchFamily="34" charset="0"/>
          <a:ea typeface="+mn-ea"/>
          <a:cs typeface="+mn-cs"/>
        </a:defRPr>
      </a:lvl1pPr>
      <a:lvl2pPr marL="685800" indent="-228600" algn="l" defTabSz="914400" rtl="0" eaLnBrk="1" latinLnBrk="0" hangingPunct="1">
        <a:lnSpc>
          <a:spcPct val="100000"/>
        </a:lnSpc>
        <a:spcBef>
          <a:spcPts val="1800"/>
        </a:spcBef>
        <a:buSzPct val="70000"/>
        <a:buFont typeface="Arial" panose="020B0604020202020204" pitchFamily="34" charset="0"/>
        <a:buChar char="•"/>
        <a:defRPr sz="2000" b="0" i="0" kern="1200">
          <a:solidFill>
            <a:schemeClr val="tx1"/>
          </a:solidFill>
          <a:latin typeface="Adobe Clean SemiLight" panose="020B0403020404020204" pitchFamily="34" charset="0"/>
          <a:ea typeface="+mn-ea"/>
          <a:cs typeface="+mn-cs"/>
        </a:defRPr>
      </a:lvl2pPr>
      <a:lvl3pPr marL="1143000" indent="-228600" algn="l" defTabSz="914400" rtl="0" eaLnBrk="1" latinLnBrk="0" hangingPunct="1">
        <a:lnSpc>
          <a:spcPct val="100000"/>
        </a:lnSpc>
        <a:spcBef>
          <a:spcPts val="1800"/>
        </a:spcBef>
        <a:buSzPct val="70000"/>
        <a:buFont typeface="Arial" panose="020B0604020202020204" pitchFamily="34" charset="0"/>
        <a:buChar char="•"/>
        <a:defRPr sz="1800" b="0" i="0" kern="1200">
          <a:solidFill>
            <a:schemeClr val="tx1"/>
          </a:solidFill>
          <a:latin typeface="Adobe Clean SemiLight" panose="020B0403020404020204" pitchFamily="34" charset="0"/>
          <a:ea typeface="+mn-ea"/>
          <a:cs typeface="+mn-cs"/>
        </a:defRPr>
      </a:lvl3pPr>
      <a:lvl4pPr marL="1600200" indent="-228600" algn="l" defTabSz="914400" rtl="0" eaLnBrk="1" latinLnBrk="0" hangingPunct="1">
        <a:lnSpc>
          <a:spcPct val="100000"/>
        </a:lnSpc>
        <a:spcBef>
          <a:spcPts val="1800"/>
        </a:spcBef>
        <a:buSzPct val="70000"/>
        <a:buFont typeface="Arial" panose="020B0604020202020204" pitchFamily="34" charset="0"/>
        <a:buChar char="•"/>
        <a:defRPr sz="1600" b="0" i="0" kern="1200">
          <a:solidFill>
            <a:schemeClr val="tx1"/>
          </a:solidFill>
          <a:latin typeface="Adobe Clean SemiLight" panose="020B0403020404020204" pitchFamily="34" charset="0"/>
          <a:ea typeface="+mn-ea"/>
          <a:cs typeface="+mn-cs"/>
        </a:defRPr>
      </a:lvl4pPr>
      <a:lvl5pPr marL="2057400" indent="-228600" algn="l" defTabSz="914400" rtl="0" eaLnBrk="1" latinLnBrk="0" hangingPunct="1">
        <a:lnSpc>
          <a:spcPct val="100000"/>
        </a:lnSpc>
        <a:spcBef>
          <a:spcPts val="1800"/>
        </a:spcBef>
        <a:buSzPct val="70000"/>
        <a:buFont typeface="Arial" panose="020B0604020202020204" pitchFamily="34" charset="0"/>
        <a:buChar char="•"/>
        <a:defRPr sz="1400" b="0" i="0" kern="1200">
          <a:solidFill>
            <a:schemeClr val="tx1"/>
          </a:solidFill>
          <a:latin typeface="Adobe Clean SemiLight" panose="020B04030204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604">
          <p15:clr>
            <a:srgbClr val="F26B43"/>
          </p15:clr>
        </p15:guide>
        <p15:guide id="2" orient="horz" pos="4055">
          <p15:clr>
            <a:srgbClr val="F26B43"/>
          </p15:clr>
        </p15:guide>
        <p15:guide id="3" pos="384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hyperlink" Target="https://experienceleague.adobe.com/docs/audience-manager/user-guide/implementation-integration-guides/implement-audience-manager.html?lang=es" TargetMode="External"/><Relationship Id="rId3" Type="http://schemas.openxmlformats.org/officeDocument/2006/relationships/image" Target="../media/image24.svg"/><Relationship Id="rId7" Type="http://schemas.openxmlformats.org/officeDocument/2006/relationships/image" Target="../media/image28.svg"/><Relationship Id="rId12" Type="http://schemas.openxmlformats.org/officeDocument/2006/relationships/hyperlink" Target="https://experienceleaguecommunities.adobe.com/t5/adobe-audience-manager/ct-p/adobe-audience-manager-community?profile.language=es" TargetMode="External"/><Relationship Id="rId2"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image" Target="../media/image27.png"/><Relationship Id="rId11" Type="http://schemas.openxmlformats.org/officeDocument/2006/relationships/hyperlink" Target="https://exchange.adobe.com/experiencecloud.audience-manager.html#product" TargetMode="External"/><Relationship Id="rId5" Type="http://schemas.openxmlformats.org/officeDocument/2006/relationships/image" Target="../media/image26.svg"/><Relationship Id="rId10" Type="http://schemas.openxmlformats.org/officeDocument/2006/relationships/hyperlink" Target="https://experienceleague.adobe.com/docs/audience-manager.html?lang=es" TargetMode="External"/><Relationship Id="rId4" Type="http://schemas.openxmlformats.org/officeDocument/2006/relationships/image" Target="../media/image25.png"/><Relationship Id="rId9" Type="http://schemas.openxmlformats.org/officeDocument/2006/relationships/hyperlink" Target="https://experienceleague.adobe.com/?lang=es&amp;support-solution=General#recommended/solutions/audience-manager" TargetMode="External"/></Relationships>
</file>

<file path=ppt/slides/_rels/slide11.xml.rels><?xml version="1.0" encoding="UTF-8" standalone="yes"?>
<Relationships xmlns="http://schemas.openxmlformats.org/package/2006/relationships"><Relationship Id="rId8" Type="http://schemas.openxmlformats.org/officeDocument/2006/relationships/image" Target="../media/image30.svg"/><Relationship Id="rId3" Type="http://schemas.openxmlformats.org/officeDocument/2006/relationships/hyperlink" Target="https://experienceleaguecommunities.adobe.com/t5/adobe-target/ct-p/adobe-target-community?profile.language=es" TargetMode="External"/><Relationship Id="rId7" Type="http://schemas.openxmlformats.org/officeDocument/2006/relationships/image" Target="../media/image29.png"/><Relationship Id="rId12" Type="http://schemas.openxmlformats.org/officeDocument/2006/relationships/image" Target="../media/image34.svg"/><Relationship Id="rId2" Type="http://schemas.openxmlformats.org/officeDocument/2006/relationships/hyperlink" Target="https://experienceleague.adobe.com/docs/target/using/implement-target/implementing-target.html?lang=es" TargetMode="External"/><Relationship Id="rId1" Type="http://schemas.openxmlformats.org/officeDocument/2006/relationships/slideLayout" Target="../slideLayouts/slideLayout7.xml"/><Relationship Id="rId6" Type="http://schemas.openxmlformats.org/officeDocument/2006/relationships/hyperlink" Target="https://experienceleague.adobe.com/docs/target.html?lang=es" TargetMode="External"/><Relationship Id="rId11" Type="http://schemas.openxmlformats.org/officeDocument/2006/relationships/image" Target="../media/image33.png"/><Relationship Id="rId5" Type="http://schemas.openxmlformats.org/officeDocument/2006/relationships/hyperlink" Target="https://exchange.adobe.com/experiencecloud.adobetarget.html" TargetMode="External"/><Relationship Id="rId10" Type="http://schemas.openxmlformats.org/officeDocument/2006/relationships/image" Target="../media/image32.svg"/><Relationship Id="rId4" Type="http://schemas.openxmlformats.org/officeDocument/2006/relationships/hyperlink" Target="https://experienceleague.adobe.com/?lang=es&amp;support-solution=Analytics#recommended/solutions/target" TargetMode="External"/><Relationship Id="rId9" Type="http://schemas.openxmlformats.org/officeDocument/2006/relationships/image" Target="../media/image31.png"/></Relationships>
</file>

<file path=ppt/slides/_rels/slide12.xml.rels><?xml version="1.0" encoding="UTF-8" standalone="yes"?>
<Relationships xmlns="http://schemas.openxmlformats.org/package/2006/relationships"><Relationship Id="rId8" Type="http://schemas.openxmlformats.org/officeDocument/2006/relationships/hyperlink" Target="https://experienceleague.adobe.com/docs/experience-manager-learn/assets/overview.html?lang=es" TargetMode="External"/><Relationship Id="rId13" Type="http://schemas.openxmlformats.org/officeDocument/2006/relationships/image" Target="../media/image36.svg"/><Relationship Id="rId18" Type="http://schemas.openxmlformats.org/officeDocument/2006/relationships/image" Target="../media/image41.png"/><Relationship Id="rId3" Type="http://schemas.openxmlformats.org/officeDocument/2006/relationships/hyperlink" Target="https://experienceleague.adobe.com/?lang=es&amp;support-solution=Analytics#recommended/solutions/experience-manager" TargetMode="External"/><Relationship Id="rId21" Type="http://schemas.openxmlformats.org/officeDocument/2006/relationships/image" Target="../media/image44.svg"/><Relationship Id="rId7" Type="http://schemas.openxmlformats.org/officeDocument/2006/relationships/hyperlink" Target="https://experienceleague.adobe.com/docs/experience-manager-learn/getting-started-wknd-tutorial-develop/overview.html?lang=es" TargetMode="External"/><Relationship Id="rId12" Type="http://schemas.openxmlformats.org/officeDocument/2006/relationships/image" Target="../media/image35.png"/><Relationship Id="rId17" Type="http://schemas.openxmlformats.org/officeDocument/2006/relationships/image" Target="../media/image40.svg"/><Relationship Id="rId2" Type="http://schemas.openxmlformats.org/officeDocument/2006/relationships/hyperlink" Target="https://experienceleaguecommunities.adobe.com/t5/adobe-experience-manager/ct-p/adobe-experience-manager-community?profile.language=es" TargetMode="External"/><Relationship Id="rId16" Type="http://schemas.openxmlformats.org/officeDocument/2006/relationships/image" Target="../media/image39.png"/><Relationship Id="rId20" Type="http://schemas.openxmlformats.org/officeDocument/2006/relationships/image" Target="../media/image43.png"/><Relationship Id="rId1" Type="http://schemas.openxmlformats.org/officeDocument/2006/relationships/slideLayout" Target="../slideLayouts/slideLayout7.xml"/><Relationship Id="rId6" Type="http://schemas.openxmlformats.org/officeDocument/2006/relationships/hyperlink" Target="https://helpx.adobe.com/es/security/products/experience-manager.html" TargetMode="External"/><Relationship Id="rId11" Type="http://schemas.openxmlformats.org/officeDocument/2006/relationships/hyperlink" Target="https://experienceleague.adobe.com/docs/experience-manager-cloud-service/landing/home.html?lang=es" TargetMode="External"/><Relationship Id="rId5" Type="http://schemas.openxmlformats.org/officeDocument/2006/relationships/hyperlink" Target="https://helpx.adobe.com/experience-manager/kt/eseminars/ask-the-expert/atace-index.html" TargetMode="External"/><Relationship Id="rId15" Type="http://schemas.openxmlformats.org/officeDocument/2006/relationships/image" Target="../media/image38.svg"/><Relationship Id="rId10" Type="http://schemas.openxmlformats.org/officeDocument/2006/relationships/hyperlink" Target="https://experienceleague.adobe.com/docs/experience-manager-cloud-service/overview/home.html?lang=es" TargetMode="External"/><Relationship Id="rId19" Type="http://schemas.openxmlformats.org/officeDocument/2006/relationships/image" Target="../media/image42.svg"/><Relationship Id="rId4" Type="http://schemas.openxmlformats.org/officeDocument/2006/relationships/hyperlink" Target="https://experienceleague.adobe.com/docs/experience-manager-core-components/using/introduction.html?lang=es" TargetMode="External"/><Relationship Id="rId9" Type="http://schemas.openxmlformats.org/officeDocument/2006/relationships/hyperlink" Target="https://experienceleague.adobe.com/docs/experience-manager-learn/forms/overview.html?lang=es" TargetMode="External"/><Relationship Id="rId14" Type="http://schemas.openxmlformats.org/officeDocument/2006/relationships/image" Target="../media/image37.png"/><Relationship Id="rId22" Type="http://schemas.openxmlformats.org/officeDocument/2006/relationships/hyperlink" Target="https://experienceleague.adobe.com/docs/experience-manager-cloud-service.html?lang=es" TargetMode="External"/></Relationships>
</file>

<file path=ppt/slides/_rels/slide13.xml.rels><?xml version="1.0" encoding="UTF-8" standalone="yes"?>
<Relationships xmlns="http://schemas.openxmlformats.org/package/2006/relationships"><Relationship Id="rId8" Type="http://schemas.openxmlformats.org/officeDocument/2006/relationships/hyperlink" Target="https://exchange.adobe.com/experiencecloud.campaign.html#product" TargetMode="External"/><Relationship Id="rId13" Type="http://schemas.openxmlformats.org/officeDocument/2006/relationships/image" Target="../media/image49.png"/><Relationship Id="rId3" Type="http://schemas.openxmlformats.org/officeDocument/2006/relationships/hyperlink" Target="https://experienceleaguecommunities.adobe.com/t5/adobe-campaign-classic/ct-p/adobe-campaign-classic-community?profile.language=es" TargetMode="External"/><Relationship Id="rId7" Type="http://schemas.openxmlformats.org/officeDocument/2006/relationships/hyperlink" Target="https://experienceleague.adobe.com/docs/campaign-standard.html?lang=es" TargetMode="External"/><Relationship Id="rId12" Type="http://schemas.openxmlformats.org/officeDocument/2006/relationships/image" Target="../media/image48.svg"/><Relationship Id="rId2" Type="http://schemas.openxmlformats.org/officeDocument/2006/relationships/hyperlink" Target="https://experienceleague.adobe.com/docs/campaign-classic/using/campaign-classic-home.html?lang=es" TargetMode="External"/><Relationship Id="rId1" Type="http://schemas.openxmlformats.org/officeDocument/2006/relationships/slideLayout" Target="../slideLayouts/slideLayout7.xml"/><Relationship Id="rId6" Type="http://schemas.openxmlformats.org/officeDocument/2006/relationships/hyperlink" Target="https://experienceleaguecommunities.adobe.com/t5/adobe-campaign-standard/ct-p/adobe-campaign-standard-community?profile.language=es" TargetMode="External"/><Relationship Id="rId11" Type="http://schemas.openxmlformats.org/officeDocument/2006/relationships/image" Target="../media/image47.png"/><Relationship Id="rId5" Type="http://schemas.openxmlformats.org/officeDocument/2006/relationships/hyperlink" Target="https://experienceleague.adobe.com/docs/campaign-standard/using/campaign-standard-home.html?lang=es" TargetMode="External"/><Relationship Id="rId10" Type="http://schemas.openxmlformats.org/officeDocument/2006/relationships/image" Target="../media/image46.svg"/><Relationship Id="rId4" Type="http://schemas.openxmlformats.org/officeDocument/2006/relationships/hyperlink" Target="https://experienceleague.adobe.com/docs/campaign-classic.html?lang=es" TargetMode="External"/><Relationship Id="rId9" Type="http://schemas.openxmlformats.org/officeDocument/2006/relationships/image" Target="../media/image45.png"/><Relationship Id="rId14" Type="http://schemas.openxmlformats.org/officeDocument/2006/relationships/image" Target="../media/image50.svg"/></Relationships>
</file>

<file path=ppt/slides/_rels/slide14.xml.rels><?xml version="1.0" encoding="UTF-8" standalone="yes"?>
<Relationships xmlns="http://schemas.openxmlformats.org/package/2006/relationships"><Relationship Id="rId8" Type="http://schemas.openxmlformats.org/officeDocument/2006/relationships/image" Target="../media/image54.svg"/><Relationship Id="rId3" Type="http://schemas.openxmlformats.org/officeDocument/2006/relationships/hyperlink" Target="https://experienceleaguecommunities.adobe.com/t5/adobe-experience-platform/ct-p/adobe-experience-platform-community?profile.language=es" TargetMode="External"/><Relationship Id="rId7" Type="http://schemas.openxmlformats.org/officeDocument/2006/relationships/image" Target="../media/image53.png"/><Relationship Id="rId12" Type="http://schemas.openxmlformats.org/officeDocument/2006/relationships/hyperlink" Target="https://experienceleague.adobe.com/docs/customer-one/using/home.html?lang=es" TargetMode="External"/><Relationship Id="rId2" Type="http://schemas.openxmlformats.org/officeDocument/2006/relationships/hyperlink" Target="https://experienceleague.adobe.com/docs/experience-platform.html?lang=es" TargetMode="External"/><Relationship Id="rId1" Type="http://schemas.openxmlformats.org/officeDocument/2006/relationships/slideLayout" Target="../slideLayouts/slideLayout7.xml"/><Relationship Id="rId6" Type="http://schemas.openxmlformats.org/officeDocument/2006/relationships/image" Target="../media/image52.svg"/><Relationship Id="rId11" Type="http://schemas.openxmlformats.org/officeDocument/2006/relationships/hyperlink" Target="https://exchange.adobe.com/experiencecloud.experience-platform-launch.html#product" TargetMode="External"/><Relationship Id="rId5" Type="http://schemas.openxmlformats.org/officeDocument/2006/relationships/image" Target="../media/image51.png"/><Relationship Id="rId10" Type="http://schemas.openxmlformats.org/officeDocument/2006/relationships/image" Target="../media/image56.svg"/><Relationship Id="rId4" Type="http://schemas.openxmlformats.org/officeDocument/2006/relationships/hyperlink" Target="https://experienceleague.adobe.com/?lang=es&amp;support-solution=General#recommended/solutions/experience-platform" TargetMode="External"/><Relationship Id="rId9" Type="http://schemas.openxmlformats.org/officeDocument/2006/relationships/image" Target="../media/image55.png"/></Relationships>
</file>

<file path=ppt/slides/_rels/slide15.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hyperlink" Target="https://experienceleague.adobe.com/?support-solution=Primetime&amp;lang=es#support" TargetMode="External"/><Relationship Id="rId7" Type="http://schemas.openxmlformats.org/officeDocument/2006/relationships/image" Target="../media/image60.svg"/><Relationship Id="rId2" Type="http://schemas.openxmlformats.org/officeDocument/2006/relationships/hyperlink" Target="https://experienceleague.adobe.com/docs/primetime.html?lang=es" TargetMode="External"/><Relationship Id="rId1" Type="http://schemas.openxmlformats.org/officeDocument/2006/relationships/slideLayout" Target="../slideLayouts/slideLayout7.xml"/><Relationship Id="rId6" Type="http://schemas.openxmlformats.org/officeDocument/2006/relationships/image" Target="../media/image59.png"/><Relationship Id="rId5" Type="http://schemas.openxmlformats.org/officeDocument/2006/relationships/image" Target="../media/image58.svg"/><Relationship Id="rId4" Type="http://schemas.openxmlformats.org/officeDocument/2006/relationships/image" Target="../media/image57.png"/><Relationship Id="rId9" Type="http://schemas.openxmlformats.org/officeDocument/2006/relationships/image" Target="../media/image62.svg"/></Relationships>
</file>

<file path=ppt/slides/_rels/slide16.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hyperlink" Target="https://experienceleague.adobe.com/docs/marketo/using/home.html?lang=es" TargetMode="External"/><Relationship Id="rId7" Type="http://schemas.openxmlformats.org/officeDocument/2006/relationships/hyperlink" Target="https://nation.marketo.com/t5/knowledgebase/tkb-p/support_solutions-documents" TargetMode="External"/><Relationship Id="rId12" Type="http://schemas.openxmlformats.org/officeDocument/2006/relationships/hyperlink" Target="https://exchange.adobe.com/experiencecloud.marketo-engage.html#product" TargetMode="External"/><Relationship Id="rId2" Type="http://schemas.openxmlformats.org/officeDocument/2006/relationships/hyperlink" Target="https://nation.marketo.com" TargetMode="External"/><Relationship Id="rId1" Type="http://schemas.openxmlformats.org/officeDocument/2006/relationships/slideLayout" Target="../slideLayouts/slideLayout7.xml"/><Relationship Id="rId6" Type="http://schemas.openxmlformats.org/officeDocument/2006/relationships/hyperlink" Target="https://nation.marketo.com/t5/support/ct-p/Support" TargetMode="External"/><Relationship Id="rId11" Type="http://schemas.openxmlformats.org/officeDocument/2006/relationships/image" Target="../media/image66.svg"/><Relationship Id="rId5" Type="http://schemas.openxmlformats.org/officeDocument/2006/relationships/image" Target="../media/image64.svg"/><Relationship Id="rId10" Type="http://schemas.openxmlformats.org/officeDocument/2006/relationships/image" Target="../media/image65.png"/><Relationship Id="rId4" Type="http://schemas.openxmlformats.org/officeDocument/2006/relationships/image" Target="../media/image63.png"/><Relationship Id="rId9" Type="http://schemas.openxmlformats.org/officeDocument/2006/relationships/image" Target="../media/image62.svg"/></Relationships>
</file>

<file path=ppt/slides/_rels/slide17.xml.rels><?xml version="1.0" encoding="UTF-8" standalone="yes"?>
<Relationships xmlns="http://schemas.openxmlformats.org/package/2006/relationships"><Relationship Id="rId8" Type="http://schemas.openxmlformats.org/officeDocument/2006/relationships/hyperlink" Target="https://experienceleague.adobe.com/docs/commerce.html?lang=es" TargetMode="External"/><Relationship Id="rId13" Type="http://schemas.openxmlformats.org/officeDocument/2006/relationships/hyperlink" Target="https://support.magento.com/hc/en-us/" TargetMode="External"/><Relationship Id="rId3" Type="http://schemas.openxmlformats.org/officeDocument/2006/relationships/hyperlink" Target="https://support.magento.com/hc/en-us" TargetMode="External"/><Relationship Id="rId7" Type="http://schemas.openxmlformats.org/officeDocument/2006/relationships/hyperlink" Target="https://exchange.adobe.com/experiencecloud.commerce-cloud.html#product" TargetMode="External"/><Relationship Id="rId12" Type="http://schemas.openxmlformats.org/officeDocument/2006/relationships/image" Target="../media/image70.svg"/><Relationship Id="rId2" Type="http://schemas.openxmlformats.org/officeDocument/2006/relationships/hyperlink" Target="https://devdocs.magento.com/guides/v2.4/install-gde/install-flow-diagram.html" TargetMode="External"/><Relationship Id="rId1" Type="http://schemas.openxmlformats.org/officeDocument/2006/relationships/slideLayout" Target="../slideLayouts/slideLayout7.xml"/><Relationship Id="rId6" Type="http://schemas.openxmlformats.org/officeDocument/2006/relationships/hyperlink" Target="https://community.magento.com" TargetMode="External"/><Relationship Id="rId11" Type="http://schemas.openxmlformats.org/officeDocument/2006/relationships/image" Target="../media/image69.png"/><Relationship Id="rId5" Type="http://schemas.openxmlformats.org/officeDocument/2006/relationships/image" Target="../media/image68.svg"/><Relationship Id="rId10" Type="http://schemas.openxmlformats.org/officeDocument/2006/relationships/image" Target="../media/image40.svg"/><Relationship Id="rId4" Type="http://schemas.openxmlformats.org/officeDocument/2006/relationships/image" Target="../media/image67.png"/><Relationship Id="rId9" Type="http://schemas.openxmlformats.org/officeDocument/2006/relationships/image" Target="../media/image39.png"/></Relationships>
</file>

<file path=ppt/slides/_rels/slide18.xml.rels><?xml version="1.0" encoding="UTF-8" standalone="yes"?>
<Relationships xmlns="http://schemas.openxmlformats.org/package/2006/relationships"><Relationship Id="rId8" Type="http://schemas.openxmlformats.org/officeDocument/2006/relationships/image" Target="../media/image72.svg"/><Relationship Id="rId13" Type="http://schemas.openxmlformats.org/officeDocument/2006/relationships/image" Target="../media/image40.svg"/><Relationship Id="rId3" Type="http://schemas.openxmlformats.org/officeDocument/2006/relationships/hyperlink" Target="https://one.workfront.com/s/getting-started" TargetMode="External"/><Relationship Id="rId7" Type="http://schemas.openxmlformats.org/officeDocument/2006/relationships/image" Target="../media/image71.png"/><Relationship Id="rId12" Type="http://schemas.openxmlformats.org/officeDocument/2006/relationships/image" Target="../media/image39.png"/><Relationship Id="rId2" Type="http://schemas.openxmlformats.org/officeDocument/2006/relationships/hyperlink" Target="https://one.workfront.com/s/document-item?bundleId=workfront-classic&amp;topicId=Content%2FAdministration_and_Setup%2F_administration-and-setup.htm" TargetMode="External"/><Relationship Id="rId1" Type="http://schemas.openxmlformats.org/officeDocument/2006/relationships/slideLayout" Target="../slideLayouts/slideLayout7.xml"/><Relationship Id="rId6" Type="http://schemas.openxmlformats.org/officeDocument/2006/relationships/hyperlink" Target="https://one.workfront.com/s/documentation-classic" TargetMode="External"/><Relationship Id="rId11" Type="http://schemas.openxmlformats.org/officeDocument/2006/relationships/hyperlink" Target="https://one.workfront.com/s/support" TargetMode="External"/><Relationship Id="rId5" Type="http://schemas.openxmlformats.org/officeDocument/2006/relationships/hyperlink" Target="https://exchange.adobe.com/experiencecloud.workfront.html#product" TargetMode="External"/><Relationship Id="rId10" Type="http://schemas.openxmlformats.org/officeDocument/2006/relationships/image" Target="../media/image70.svg"/><Relationship Id="rId4" Type="http://schemas.openxmlformats.org/officeDocument/2006/relationships/hyperlink" Target="https://one.workfront.com/s/community" TargetMode="External"/><Relationship Id="rId9" Type="http://schemas.openxmlformats.org/officeDocument/2006/relationships/image" Target="../media/image69.png"/></Relationships>
</file>

<file path=ppt/slides/_rels/slide19.xml.rels><?xml version="1.0" encoding="UTF-8" standalone="yes"?>
<Relationships xmlns="http://schemas.openxmlformats.org/package/2006/relationships"><Relationship Id="rId8" Type="http://schemas.openxmlformats.org/officeDocument/2006/relationships/image" Target="../media/image76.svg"/><Relationship Id="rId3" Type="http://schemas.openxmlformats.org/officeDocument/2006/relationships/hyperlink" Target="https://experienceleaguecommunities.adobe.com/t5/adobe-advertising-cloud/ct-p/adobe-advertising-cloud-community?profile.language=es" TargetMode="External"/><Relationship Id="rId7" Type="http://schemas.openxmlformats.org/officeDocument/2006/relationships/image" Target="../media/image75.png"/><Relationship Id="rId2" Type="http://schemas.openxmlformats.org/officeDocument/2006/relationships/hyperlink" Target="https://exchange.adobe.com/experiencecloud.advertising-cloud.html#product" TargetMode="External"/><Relationship Id="rId1" Type="http://schemas.openxmlformats.org/officeDocument/2006/relationships/slideLayout" Target="../slideLayouts/slideLayout7.xml"/><Relationship Id="rId6" Type="http://schemas.openxmlformats.org/officeDocument/2006/relationships/image" Target="../media/image74.svg"/><Relationship Id="rId5" Type="http://schemas.openxmlformats.org/officeDocument/2006/relationships/image" Target="../media/image73.png"/><Relationship Id="rId10" Type="http://schemas.openxmlformats.org/officeDocument/2006/relationships/image" Target="../media/image78.svg"/><Relationship Id="rId4" Type="http://schemas.openxmlformats.org/officeDocument/2006/relationships/hyperlink" Target="https://experienceleague.adobe.com/docs/advertising-cloud.html?lang=es" TargetMode="External"/><Relationship Id="rId9" Type="http://schemas.openxmlformats.org/officeDocument/2006/relationships/image" Target="../media/image7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hyperlink" Target="https://adminconsole.adobe.com/" TargetMode="External"/><Relationship Id="rId1" Type="http://schemas.openxmlformats.org/officeDocument/2006/relationships/slideLayout" Target="../slideLayouts/slideLayout7.xml"/><Relationship Id="rId5" Type="http://schemas.openxmlformats.org/officeDocument/2006/relationships/hyperlink" Target="https://helpx.adobe.com/es/support/programs/enterprise-support-programs/premier-support-business.html" TargetMode="External"/><Relationship Id="rId4" Type="http://schemas.openxmlformats.org/officeDocument/2006/relationships/image" Target="../media/image80.png"/></Relationships>
</file>

<file path=ppt/slides/_rels/slide21.xml.rels><?xml version="1.0" encoding="UTF-8" standalone="yes"?>
<Relationships xmlns="http://schemas.openxmlformats.org/package/2006/relationships"><Relationship Id="rId2" Type="http://schemas.openxmlformats.org/officeDocument/2006/relationships/slide" Target="slide7.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hyperlink" Target="https://experienceleague.adobe.com/?Solution=Experience+Platform&amp;support-solution=General&amp;lang=es#support" TargetMode="Externa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hyperlink" Target="https://adobeprimetime.zendesk.com" TargetMode="External"/><Relationship Id="rId2" Type="http://schemas.openxmlformats.org/officeDocument/2006/relationships/hyperlink" Target="https://experienceleague.adobe.com/?Solution=Experience+Platform&amp;support-solution=General&amp;lang=es#support" TargetMode="External"/><Relationship Id="rId1" Type="http://schemas.openxmlformats.org/officeDocument/2006/relationships/slideLayout" Target="../slideLayouts/slideLayout7.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hyperlink" Target="https://account.magento.com/customer/account/login/referer/aHR0cHM6Ly9hY2NvdW50Lm1hZ2VudG8uY29tL3plbmRlc2svbG9naW4vaW5kZXgvP2JyYW5kX2lkPTExNDA5NDUxOTMxNCZsb2NhbGVfaWQ9MSZyZXR1cm5fdG89aHR0cHMlM0ElMkYlMkZzdXBwb3J0Lm1hZ2VudG8uY29tJTJGaGMlMkZlbi11cyZ0aW1lc3RhbXA9MTYzMTIxNzMyNA%2C%2C/" TargetMode="External"/></Relationships>
</file>

<file path=ppt/slides/_rels/slide24.xml.rels><?xml version="1.0" encoding="UTF-8" standalone="yes"?>
<Relationships xmlns="http://schemas.openxmlformats.org/package/2006/relationships"><Relationship Id="rId3" Type="http://schemas.openxmlformats.org/officeDocument/2006/relationships/hyperlink" Target="https://support.magento.com/" TargetMode="External"/><Relationship Id="rId2" Type="http://schemas.openxmlformats.org/officeDocument/2006/relationships/hyperlink" Target="https://experienceleague.adobe.com/?Solution=Experience+Platform&amp;support-solution=General&amp;lang=es#support" TargetMode="External"/><Relationship Id="rId1" Type="http://schemas.openxmlformats.org/officeDocument/2006/relationships/slideLayout" Target="../slideLayouts/slideLayout7.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hyperlink" Target="https://account.magento.com/customer/account/login/referer/aHR0cHM6Ly9hY2NvdW50Lm1hZ2VudG8uY29tL3plbmRlc2svbG9naW4vaW5kZXgvP2JyYW5kX2lkPTExNDA5NDUxOTMxNCZsb2NhbGVfaWQ9MSZyZXR1cm5fdG89aHR0cHMlM0ElMkYlMkZzdXBwb3J0Lm1hZ2VudG8uY29tJTJGaGMlMkZlbi11cyZ0aW1lc3RhbXA9MTYzMTIxNzMyNA%2C%2C/" TargetMode="External"/></Relationships>
</file>

<file path=ppt/slides/_rels/slide25.xml.rels><?xml version="1.0" encoding="UTF-8" standalone="yes"?>
<Relationships xmlns="http://schemas.openxmlformats.org/package/2006/relationships"><Relationship Id="rId3" Type="http://schemas.openxmlformats.org/officeDocument/2006/relationships/hyperlink" Target="https://nation.marketo.com/t5/product-blogs/how-to-use-the-support-portal/ba-p/297884" TargetMode="External"/><Relationship Id="rId2" Type="http://schemas.openxmlformats.org/officeDocument/2006/relationships/hyperlink" Target="https://nation.marketo.com/t5/support/ct-p/Support" TargetMode="External"/><Relationship Id="rId1" Type="http://schemas.openxmlformats.org/officeDocument/2006/relationships/slideLayout" Target="../slideLayouts/slideLayout7.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slides/_rels/slide26.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hyperlink" Target="https://helpx.adobe.com/es/contact/dma-external/DMACustomeCareRegionalPhoneNumbers.html" TargetMode="External"/><Relationship Id="rId7" Type="http://schemas.openxmlformats.org/officeDocument/2006/relationships/image" Target="../media/image92.svg"/><Relationship Id="rId2" Type="http://schemas.openxmlformats.org/officeDocument/2006/relationships/hyperlink" Target="https://experienceleague.adobe.com/?support-solution=General&amp;lang=es#support" TargetMode="External"/><Relationship Id="rId1" Type="http://schemas.openxmlformats.org/officeDocument/2006/relationships/slideLayout" Target="../slideLayouts/slideLayout7.xml"/><Relationship Id="rId6" Type="http://schemas.openxmlformats.org/officeDocument/2006/relationships/image" Target="../media/image91.png"/><Relationship Id="rId5" Type="http://schemas.openxmlformats.org/officeDocument/2006/relationships/image" Target="../media/image90.svg"/><Relationship Id="rId4" Type="http://schemas.openxmlformats.org/officeDocument/2006/relationships/image" Target="../media/image89.png"/><Relationship Id="rId9" Type="http://schemas.openxmlformats.org/officeDocument/2006/relationships/image" Target="../media/image94.svg"/></Relationships>
</file>

<file path=ppt/slides/_rels/slide27.xml.rels><?xml version="1.0" encoding="UTF-8" standalone="yes"?>
<Relationships xmlns="http://schemas.openxmlformats.org/package/2006/relationships"><Relationship Id="rId8" Type="http://schemas.openxmlformats.org/officeDocument/2006/relationships/image" Target="../media/image97.png"/><Relationship Id="rId13" Type="http://schemas.openxmlformats.org/officeDocument/2006/relationships/image" Target="../media/image102.svg"/><Relationship Id="rId3" Type="http://schemas.openxmlformats.org/officeDocument/2006/relationships/hyperlink" Target="https://www.adobe.com/subscription/priority-product-update.html" TargetMode="External"/><Relationship Id="rId7" Type="http://schemas.openxmlformats.org/officeDocument/2006/relationships/image" Target="../media/image96.svg"/><Relationship Id="rId12" Type="http://schemas.openxmlformats.org/officeDocument/2006/relationships/image" Target="../media/image101.png"/><Relationship Id="rId2" Type="http://schemas.openxmlformats.org/officeDocument/2006/relationships/hyperlink" Target="https://experienceleague.adobe.com/?support-solution=General&amp;lang=es#home" TargetMode="External"/><Relationship Id="rId1" Type="http://schemas.openxmlformats.org/officeDocument/2006/relationships/slideLayout" Target="../slideLayouts/slideLayout7.xml"/><Relationship Id="rId6" Type="http://schemas.openxmlformats.org/officeDocument/2006/relationships/image" Target="../media/image95.png"/><Relationship Id="rId11" Type="http://schemas.openxmlformats.org/officeDocument/2006/relationships/image" Target="../media/image100.svg"/><Relationship Id="rId5" Type="http://schemas.openxmlformats.org/officeDocument/2006/relationships/hyperlink" Target="https://experienceleague.adobe.com/docs/release-notes/experience-cloud/current.html?lang=es" TargetMode="External"/><Relationship Id="rId10" Type="http://schemas.openxmlformats.org/officeDocument/2006/relationships/image" Target="../media/image99.png"/><Relationship Id="rId4" Type="http://schemas.openxmlformats.org/officeDocument/2006/relationships/hyperlink" Target="https://www.adobe.com/subscription/adbeSecurityNotifications.html" TargetMode="External"/><Relationship Id="rId9" Type="http://schemas.openxmlformats.org/officeDocument/2006/relationships/image" Target="../media/image98.svg"/></Relationships>
</file>

<file path=ppt/slides/_rels/slide28.xml.rels><?xml version="1.0" encoding="UTF-8" standalone="yes"?>
<Relationships xmlns="http://schemas.openxmlformats.org/package/2006/relationships"><Relationship Id="rId8" Type="http://schemas.openxmlformats.org/officeDocument/2006/relationships/image" Target="../media/image108.png"/><Relationship Id="rId13" Type="http://schemas.openxmlformats.org/officeDocument/2006/relationships/image" Target="../media/image113.svg"/><Relationship Id="rId3" Type="http://schemas.openxmlformats.org/officeDocument/2006/relationships/image" Target="../media/image103.png"/><Relationship Id="rId7" Type="http://schemas.openxmlformats.org/officeDocument/2006/relationships/image" Target="../media/image107.png"/><Relationship Id="rId12" Type="http://schemas.openxmlformats.org/officeDocument/2006/relationships/image" Target="../media/image112.png"/><Relationship Id="rId17" Type="http://schemas.openxmlformats.org/officeDocument/2006/relationships/image" Target="../media/image117.png"/><Relationship Id="rId2" Type="http://schemas.openxmlformats.org/officeDocument/2006/relationships/hyperlink" Target="https://experienceleague.adobe.com/?lang=es#home" TargetMode="External"/><Relationship Id="rId16" Type="http://schemas.openxmlformats.org/officeDocument/2006/relationships/image" Target="../media/image116.png"/><Relationship Id="rId1" Type="http://schemas.openxmlformats.org/officeDocument/2006/relationships/slideLayout" Target="../slideLayouts/slideLayout7.xml"/><Relationship Id="rId6" Type="http://schemas.openxmlformats.org/officeDocument/2006/relationships/image" Target="../media/image106.png"/><Relationship Id="rId11" Type="http://schemas.openxmlformats.org/officeDocument/2006/relationships/image" Target="../media/image111.svg"/><Relationship Id="rId5" Type="http://schemas.openxmlformats.org/officeDocument/2006/relationships/image" Target="../media/image105.svg"/><Relationship Id="rId15" Type="http://schemas.openxmlformats.org/officeDocument/2006/relationships/image" Target="../media/image115.png"/><Relationship Id="rId10" Type="http://schemas.openxmlformats.org/officeDocument/2006/relationships/image" Target="../media/image110.png"/><Relationship Id="rId4" Type="http://schemas.openxmlformats.org/officeDocument/2006/relationships/image" Target="../media/image104.png"/><Relationship Id="rId9" Type="http://schemas.openxmlformats.org/officeDocument/2006/relationships/image" Target="../media/image109.png"/><Relationship Id="rId14" Type="http://schemas.openxmlformats.org/officeDocument/2006/relationships/image" Target="../media/image11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hyperlink" Target="https://www.adobe.com/es/experience-cloud.html" TargetMode="External"/><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hyperlink" Target="https://experienceleague.adobe.com/docs/home-tutorials.html?lang=es"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8" Type="http://schemas.openxmlformats.org/officeDocument/2006/relationships/image" Target="../media/image123.svg"/><Relationship Id="rId3" Type="http://schemas.openxmlformats.org/officeDocument/2006/relationships/image" Target="../media/image118.png"/><Relationship Id="rId7" Type="http://schemas.openxmlformats.org/officeDocument/2006/relationships/image" Target="../media/image122.png"/><Relationship Id="rId2" Type="http://schemas.openxmlformats.org/officeDocument/2006/relationships/hyperlink" Target="https://adobe.ly/businesssupport" TargetMode="External"/><Relationship Id="rId1" Type="http://schemas.openxmlformats.org/officeDocument/2006/relationships/slideLayout" Target="../slideLayouts/slideLayout7.xml"/><Relationship Id="rId6" Type="http://schemas.openxmlformats.org/officeDocument/2006/relationships/image" Target="../media/image121.svg"/><Relationship Id="rId5" Type="http://schemas.openxmlformats.org/officeDocument/2006/relationships/image" Target="../media/image120.png"/><Relationship Id="rId10" Type="http://schemas.openxmlformats.org/officeDocument/2006/relationships/image" Target="../media/image125.svg"/><Relationship Id="rId4" Type="http://schemas.openxmlformats.org/officeDocument/2006/relationships/image" Target="../media/image119.svg"/><Relationship Id="rId9" Type="http://schemas.openxmlformats.org/officeDocument/2006/relationships/image" Target="../media/image124.png"/></Relationships>
</file>

<file path=ppt/slides/_rels/slide32.xml.rels><?xml version="1.0" encoding="UTF-8" standalone="yes"?>
<Relationships xmlns="http://schemas.openxmlformats.org/package/2006/relationships"><Relationship Id="rId8" Type="http://schemas.openxmlformats.org/officeDocument/2006/relationships/image" Target="../media/image123.svg"/><Relationship Id="rId3" Type="http://schemas.openxmlformats.org/officeDocument/2006/relationships/image" Target="../media/image118.png"/><Relationship Id="rId7" Type="http://schemas.openxmlformats.org/officeDocument/2006/relationships/image" Target="../media/image122.png"/><Relationship Id="rId2" Type="http://schemas.openxmlformats.org/officeDocument/2006/relationships/hyperlink" Target="https://adobe.ly/enterprisesupport" TargetMode="External"/><Relationship Id="rId1" Type="http://schemas.openxmlformats.org/officeDocument/2006/relationships/slideLayout" Target="../slideLayouts/slideLayout7.xml"/><Relationship Id="rId6" Type="http://schemas.openxmlformats.org/officeDocument/2006/relationships/image" Target="../media/image121.svg"/><Relationship Id="rId5" Type="http://schemas.openxmlformats.org/officeDocument/2006/relationships/image" Target="../media/image120.png"/><Relationship Id="rId10" Type="http://schemas.openxmlformats.org/officeDocument/2006/relationships/image" Target="../media/image125.svg"/><Relationship Id="rId4" Type="http://schemas.openxmlformats.org/officeDocument/2006/relationships/image" Target="../media/image119.svg"/><Relationship Id="rId9" Type="http://schemas.openxmlformats.org/officeDocument/2006/relationships/image" Target="../media/image124.png"/></Relationships>
</file>

<file path=ppt/slides/_rels/slide33.xml.rels><?xml version="1.0" encoding="UTF-8" standalone="yes"?>
<Relationships xmlns="http://schemas.openxmlformats.org/package/2006/relationships"><Relationship Id="rId8" Type="http://schemas.openxmlformats.org/officeDocument/2006/relationships/image" Target="../media/image123.svg"/><Relationship Id="rId3" Type="http://schemas.openxmlformats.org/officeDocument/2006/relationships/image" Target="../media/image118.png"/><Relationship Id="rId7" Type="http://schemas.openxmlformats.org/officeDocument/2006/relationships/image" Target="../media/image122.png"/><Relationship Id="rId2" Type="http://schemas.openxmlformats.org/officeDocument/2006/relationships/hyperlink" Target="https://adobe.ly/elitesupport" TargetMode="External"/><Relationship Id="rId1" Type="http://schemas.openxmlformats.org/officeDocument/2006/relationships/slideLayout" Target="../slideLayouts/slideLayout7.xml"/><Relationship Id="rId6" Type="http://schemas.openxmlformats.org/officeDocument/2006/relationships/image" Target="../media/image121.svg"/><Relationship Id="rId5" Type="http://schemas.openxmlformats.org/officeDocument/2006/relationships/image" Target="../media/image120.png"/><Relationship Id="rId10" Type="http://schemas.openxmlformats.org/officeDocument/2006/relationships/image" Target="../media/image125.svg"/><Relationship Id="rId4" Type="http://schemas.openxmlformats.org/officeDocument/2006/relationships/image" Target="../media/image119.svg"/><Relationship Id="rId9" Type="http://schemas.openxmlformats.org/officeDocument/2006/relationships/image" Target="../media/image124.png"/></Relationships>
</file>

<file path=ppt/slides/_rels/slide4.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 Id="rId5" Type="http://schemas.openxmlformats.org/officeDocument/2006/relationships/image" Target="../media/image16.svg"/><Relationship Id="rId4" Type="http://schemas.openxmlformats.org/officeDocument/2006/relationships/image" Target="../media/image15.png"/></Relationships>
</file>

<file path=ppt/slides/_rels/slide5.xml.rels><?xml version="1.0" encoding="UTF-8" standalone="yes"?>
<Relationships xmlns="http://schemas.openxmlformats.org/package/2006/relationships"><Relationship Id="rId3" Type="http://schemas.openxmlformats.org/officeDocument/2006/relationships/hyperlink" Target="https://experienceleague.adobe.com/?support-solution=Experience+Manager&amp;lang=es#support" TargetMode="External"/><Relationship Id="rId2" Type="http://schemas.openxmlformats.org/officeDocument/2006/relationships/hyperlink" Target="experienceleague.adobe.com/?lang=es" TargetMode="External"/><Relationship Id="rId1" Type="http://schemas.openxmlformats.org/officeDocument/2006/relationships/slideLayout" Target="../slideLayouts/slideLayout7.xml"/><Relationship Id="rId6" Type="http://schemas.openxmlformats.org/officeDocument/2006/relationships/hyperlink" Target="https://status.adobe.com/experience_cloud" TargetMode="External"/><Relationship Id="rId5" Type="http://schemas.openxmlformats.org/officeDocument/2006/relationships/hyperlink" Target="https://helpx.adobe.com/es/contact/dma-external/DMACustomeCareRegionalPhoneNumbers.html" TargetMode="External"/><Relationship Id="rId4" Type="http://schemas.openxmlformats.org/officeDocument/2006/relationships/hyperlink" Target="https://experienceleague.adobe.com/?support-solution=Campaign&amp;lang=es#support" TargetMode="External"/></Relationships>
</file>

<file path=ppt/slides/_rels/slide6.xml.rels><?xml version="1.0" encoding="UTF-8" standalone="yes"?>
<Relationships xmlns="http://schemas.openxmlformats.org/package/2006/relationships"><Relationship Id="rId2" Type="http://schemas.openxmlformats.org/officeDocument/2006/relationships/hyperlink" Target="https://experienceleague.adobe.com/?support-solution=General&amp;lang=es#support" TargetMode="Externa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8" Type="http://schemas.openxmlformats.org/officeDocument/2006/relationships/hyperlink" Target="https://experienceleague.adobe.com/docs/analytics/implementation/home.html?lang=es" TargetMode="External"/><Relationship Id="rId3" Type="http://schemas.openxmlformats.org/officeDocument/2006/relationships/image" Target="../media/image18.svg"/><Relationship Id="rId7" Type="http://schemas.openxmlformats.org/officeDocument/2006/relationships/image" Target="../media/image22.svg"/><Relationship Id="rId12" Type="http://schemas.openxmlformats.org/officeDocument/2006/relationships/hyperlink" Target="https://experienceleague.adobe.com/docs/analytics/landing/home.html?lang=es" TargetMode="External"/><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21.png"/><Relationship Id="rId11" Type="http://schemas.openxmlformats.org/officeDocument/2006/relationships/hyperlink" Target="https://exchange.adobe.com/experiencecloud.analytics.html#product" TargetMode="External"/><Relationship Id="rId5" Type="http://schemas.openxmlformats.org/officeDocument/2006/relationships/image" Target="../media/image20.svg"/><Relationship Id="rId10" Type="http://schemas.openxmlformats.org/officeDocument/2006/relationships/hyperlink" Target="https://experienceleague.adobe.com/?lang=es&amp;support-solution=Analytics#recommended/solutions/analytics" TargetMode="External"/><Relationship Id="rId4" Type="http://schemas.openxmlformats.org/officeDocument/2006/relationships/image" Target="../media/image19.png"/><Relationship Id="rId9" Type="http://schemas.openxmlformats.org/officeDocument/2006/relationships/hyperlink" Target="https://experienceleaguecommunities.adobe.com/t5/adobe-analytics/ct-p/adobe-analytics-community?profile.language=es"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8E4DC75-68B1-4982-9B3F-B81052D185BF}"/>
              </a:ext>
            </a:extLst>
          </p:cNvPr>
          <p:cNvSpPr>
            <a:spLocks noGrp="1"/>
          </p:cNvSpPr>
          <p:nvPr>
            <p:ph type="title"/>
          </p:nvPr>
        </p:nvSpPr>
        <p:spPr>
          <a:xfrm>
            <a:off x="2203299" y="2796819"/>
            <a:ext cx="5919381" cy="1213050"/>
          </a:xfrm>
        </p:spPr>
        <p:txBody>
          <a:bodyPr/>
          <a:lstStyle/>
          <a:p>
            <a:r>
              <a:rPr lang="es-ES" sz="3600">
                <a:latin typeface="+mj-lt"/>
              </a:rPr>
              <a:t>Guía de atención al cliente</a:t>
            </a:r>
            <a:br>
              <a:rPr lang="es-ES" sz="3600">
                <a:latin typeface="+mj-lt"/>
              </a:rPr>
            </a:br>
            <a:r>
              <a:rPr lang="es-ES" sz="3600">
                <a:latin typeface="+mj-lt"/>
              </a:rPr>
              <a:t>de Adobe Experience Cloud</a:t>
            </a:r>
          </a:p>
        </p:txBody>
      </p:sp>
      <p:sp>
        <p:nvSpPr>
          <p:cNvPr id="5" name="Content Placeholder 4">
            <a:extLst>
              <a:ext uri="{FF2B5EF4-FFF2-40B4-BE49-F238E27FC236}">
                <a16:creationId xmlns:a16="http://schemas.microsoft.com/office/drawing/2014/main" id="{211F90D9-0635-46E9-8453-58FEB28FB017}"/>
              </a:ext>
            </a:extLst>
          </p:cNvPr>
          <p:cNvSpPr>
            <a:spLocks noGrp="1"/>
          </p:cNvSpPr>
          <p:nvPr>
            <p:ph sz="quarter" idx="11"/>
          </p:nvPr>
        </p:nvSpPr>
        <p:spPr>
          <a:xfrm>
            <a:off x="2203299" y="4123739"/>
            <a:ext cx="5909954" cy="1078057"/>
          </a:xfrm>
        </p:spPr>
        <p:txBody>
          <a:bodyPr/>
          <a:lstStyle/>
          <a:p>
            <a:r>
              <a:rPr lang="es-ES" b="0">
                <a:latin typeface="Adobe Clean ExtraBold" panose="020B0903020404020204" pitchFamily="34" charset="0"/>
              </a:rPr>
              <a:t>Información y recursos, necesita sacar el máximo valor a su solución de Adobe.</a:t>
            </a:r>
          </a:p>
        </p:txBody>
      </p:sp>
    </p:spTree>
    <p:extLst>
      <p:ext uri="{BB962C8B-B14F-4D97-AF65-F5344CB8AC3E}">
        <p14:creationId xmlns:p14="http://schemas.microsoft.com/office/powerpoint/2010/main" val="1260899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069DB-D556-4408-9A33-202C625C546F}"/>
              </a:ext>
            </a:extLst>
          </p:cNvPr>
          <p:cNvSpPr>
            <a:spLocks noGrp="1"/>
          </p:cNvSpPr>
          <p:nvPr>
            <p:ph type="title"/>
          </p:nvPr>
        </p:nvSpPr>
        <p:spPr>
          <a:xfrm>
            <a:off x="310896" y="312661"/>
            <a:ext cx="11512930" cy="646189"/>
          </a:xfrm>
        </p:spPr>
        <p:txBody>
          <a:bodyPr/>
          <a:lstStyle/>
          <a:p>
            <a:r>
              <a:rPr lang="es-ES">
                <a:latin typeface="+mj-lt"/>
              </a:rPr>
              <a:t>Adobe Audience Manager: </a:t>
            </a:r>
            <a:r>
              <a:rPr lang="es-ES">
                <a:solidFill>
                  <a:schemeClr val="tx1"/>
                </a:solidFill>
                <a:latin typeface="+mj-lt"/>
              </a:rPr>
              <a:t>Una plataforma de administración de datos que le ayudará a crear perfiles únicos de audiencia para que pueda identificar los segmentos más valiosos y usarlos en cualquier canal digital.</a:t>
            </a:r>
          </a:p>
        </p:txBody>
      </p:sp>
      <p:grpSp>
        <p:nvGrpSpPr>
          <p:cNvPr id="41" name="Group 40">
            <a:extLst>
              <a:ext uri="{FF2B5EF4-FFF2-40B4-BE49-F238E27FC236}">
                <a16:creationId xmlns:a16="http://schemas.microsoft.com/office/drawing/2014/main" id="{021B9DFE-A17D-4199-A072-59CFB9B9607D}"/>
              </a:ext>
            </a:extLst>
          </p:cNvPr>
          <p:cNvGrpSpPr/>
          <p:nvPr/>
        </p:nvGrpSpPr>
        <p:grpSpPr>
          <a:xfrm>
            <a:off x="340538" y="1712621"/>
            <a:ext cx="3679201" cy="2270904"/>
            <a:chOff x="340538" y="1413856"/>
            <a:chExt cx="3679201" cy="2270904"/>
          </a:xfrm>
        </p:grpSpPr>
        <p:sp>
          <p:nvSpPr>
            <p:cNvPr id="54" name="Rectangle 53">
              <a:extLst>
                <a:ext uri="{FF2B5EF4-FFF2-40B4-BE49-F238E27FC236}">
                  <a16:creationId xmlns:a16="http://schemas.microsoft.com/office/drawing/2014/main" id="{7B8F9C42-0FC9-420D-B05D-9CC8B2DE5507}"/>
                </a:ext>
              </a:extLst>
            </p:cNvPr>
            <p:cNvSpPr/>
            <p:nvPr/>
          </p:nvSpPr>
          <p:spPr>
            <a:xfrm>
              <a:off x="340538" y="1413856"/>
              <a:ext cx="3679201" cy="2270904"/>
            </a:xfrm>
            <a:prstGeom prst="rect">
              <a:avLst/>
            </a:pr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dobe Clean SemiLight" panose="020B0403020404020204" pitchFamily="34" charset="0"/>
              </a:endParaRPr>
            </a:p>
          </p:txBody>
        </p:sp>
        <p:grpSp>
          <p:nvGrpSpPr>
            <p:cNvPr id="55" name="Group 54">
              <a:extLst>
                <a:ext uri="{FF2B5EF4-FFF2-40B4-BE49-F238E27FC236}">
                  <a16:creationId xmlns:a16="http://schemas.microsoft.com/office/drawing/2014/main" id="{185BEEEC-D327-4CC0-82C6-A5A2F13474AF}"/>
                </a:ext>
              </a:extLst>
            </p:cNvPr>
            <p:cNvGrpSpPr/>
            <p:nvPr/>
          </p:nvGrpSpPr>
          <p:grpSpPr>
            <a:xfrm>
              <a:off x="444487" y="1515316"/>
              <a:ext cx="3471302" cy="403039"/>
              <a:chOff x="4000500" y="1895754"/>
              <a:chExt cx="1000125" cy="2664807"/>
            </a:xfrm>
          </p:grpSpPr>
          <p:sp>
            <p:nvSpPr>
              <p:cNvPr id="57" name="Rectangle: Rounded Corners 56">
                <a:extLst>
                  <a:ext uri="{FF2B5EF4-FFF2-40B4-BE49-F238E27FC236}">
                    <a16:creationId xmlns:a16="http://schemas.microsoft.com/office/drawing/2014/main" id="{25599B8F-8B62-419B-973C-6E2A49811778}"/>
                  </a:ext>
                </a:extLst>
              </p:cNvPr>
              <p:cNvSpPr/>
              <p:nvPr/>
            </p:nvSpPr>
            <p:spPr>
              <a:xfrm>
                <a:off x="4000500" y="1895754"/>
                <a:ext cx="1000125" cy="2664807"/>
              </a:xfrm>
              <a:prstGeom prst="roundRect">
                <a:avLst>
                  <a:gd name="adj" fmla="val 50000"/>
                </a:avLst>
              </a:prstGeom>
              <a:solidFill>
                <a:srgbClr val="97AEB7"/>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kumimoji="0" lang="en-GB" sz="1600" b="0" i="0" u="none" strike="noStrike" kern="0" cap="none" spc="0" normalizeH="0" baseline="0" noProof="0">
                  <a:ln>
                    <a:noFill/>
                  </a:ln>
                  <a:solidFill>
                    <a:srgbClr val="FFFFFF"/>
                  </a:solidFill>
                  <a:effectLst/>
                  <a:uLnTx/>
                  <a:uFillTx/>
                  <a:latin typeface="Adobe Clean ExtraBold"/>
                  <a:ea typeface="+mn-ea"/>
                  <a:cs typeface="+mn-cs"/>
                </a:endParaRPr>
              </a:p>
            </p:txBody>
          </p:sp>
          <p:sp>
            <p:nvSpPr>
              <p:cNvPr id="58" name="Rectangle: Rounded Corners 57">
                <a:extLst>
                  <a:ext uri="{FF2B5EF4-FFF2-40B4-BE49-F238E27FC236}">
                    <a16:creationId xmlns:a16="http://schemas.microsoft.com/office/drawing/2014/main" id="{EF5920F9-37A6-4CCC-902A-790E3E9C959D}"/>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 sz="1600">
                    <a:solidFill>
                      <a:srgbClr val="FFFFFF"/>
                    </a:solidFill>
                    <a:latin typeface="Adobe Clean ExtraBold"/>
                  </a:rPr>
                  <a:t>Comprender a sus audiencias</a:t>
                </a:r>
              </a:p>
            </p:txBody>
          </p:sp>
        </p:grpSp>
        <p:sp>
          <p:nvSpPr>
            <p:cNvPr id="56" name="TextBox 55">
              <a:extLst>
                <a:ext uri="{FF2B5EF4-FFF2-40B4-BE49-F238E27FC236}">
                  <a16:creationId xmlns:a16="http://schemas.microsoft.com/office/drawing/2014/main" id="{0286F9D6-40BD-435D-AD67-6F9AE6A1466C}"/>
                </a:ext>
              </a:extLst>
            </p:cNvPr>
            <p:cNvSpPr txBox="1"/>
            <p:nvPr/>
          </p:nvSpPr>
          <p:spPr>
            <a:xfrm>
              <a:off x="486414" y="2600219"/>
              <a:ext cx="3387448" cy="73866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 sz="1400"/>
                <a:t>Conozca por completo a sus audiencias gracias a la combinación de todas sus fuentes de datos en un mismo lugar.</a:t>
              </a:r>
            </a:p>
          </p:txBody>
        </p:sp>
      </p:grpSp>
      <p:grpSp>
        <p:nvGrpSpPr>
          <p:cNvPr id="42" name="Group 41">
            <a:extLst>
              <a:ext uri="{FF2B5EF4-FFF2-40B4-BE49-F238E27FC236}">
                <a16:creationId xmlns:a16="http://schemas.microsoft.com/office/drawing/2014/main" id="{FAA507D0-1492-4255-9D5E-CAC81EADEF19}"/>
              </a:ext>
            </a:extLst>
          </p:cNvPr>
          <p:cNvGrpSpPr/>
          <p:nvPr/>
        </p:nvGrpSpPr>
        <p:grpSpPr>
          <a:xfrm>
            <a:off x="4260688" y="1712621"/>
            <a:ext cx="3679201" cy="2270904"/>
            <a:chOff x="340538" y="1413856"/>
            <a:chExt cx="3679201" cy="2270904"/>
          </a:xfrm>
        </p:grpSpPr>
        <p:sp>
          <p:nvSpPr>
            <p:cNvPr id="49" name="Rectangle 48">
              <a:extLst>
                <a:ext uri="{FF2B5EF4-FFF2-40B4-BE49-F238E27FC236}">
                  <a16:creationId xmlns:a16="http://schemas.microsoft.com/office/drawing/2014/main" id="{A2F3FD92-1DB4-4FBD-9CBA-460C261E4FF0}"/>
                </a:ext>
              </a:extLst>
            </p:cNvPr>
            <p:cNvSpPr/>
            <p:nvPr/>
          </p:nvSpPr>
          <p:spPr>
            <a:xfrm>
              <a:off x="340538" y="1413856"/>
              <a:ext cx="3679201" cy="2270904"/>
            </a:xfrm>
            <a:prstGeom prst="rect">
              <a:avLst/>
            </a:pr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dobe Clean SemiLight" panose="020B0403020404020204" pitchFamily="34" charset="0"/>
              </a:endParaRPr>
            </a:p>
          </p:txBody>
        </p:sp>
        <p:grpSp>
          <p:nvGrpSpPr>
            <p:cNvPr id="50" name="Group 49">
              <a:extLst>
                <a:ext uri="{FF2B5EF4-FFF2-40B4-BE49-F238E27FC236}">
                  <a16:creationId xmlns:a16="http://schemas.microsoft.com/office/drawing/2014/main" id="{C77E44D1-00C3-4FDE-9F8C-452930551B2A}"/>
                </a:ext>
              </a:extLst>
            </p:cNvPr>
            <p:cNvGrpSpPr/>
            <p:nvPr/>
          </p:nvGrpSpPr>
          <p:grpSpPr>
            <a:xfrm>
              <a:off x="444487" y="1515316"/>
              <a:ext cx="3471302" cy="403039"/>
              <a:chOff x="4000500" y="1895754"/>
              <a:chExt cx="1000125" cy="2664807"/>
            </a:xfrm>
          </p:grpSpPr>
          <p:sp>
            <p:nvSpPr>
              <p:cNvPr id="52" name="Rectangle: Rounded Corners 51">
                <a:extLst>
                  <a:ext uri="{FF2B5EF4-FFF2-40B4-BE49-F238E27FC236}">
                    <a16:creationId xmlns:a16="http://schemas.microsoft.com/office/drawing/2014/main" id="{881BD5A7-6B15-4A6D-8D01-E7B5D9E87C49}"/>
                  </a:ext>
                </a:extLst>
              </p:cNvPr>
              <p:cNvSpPr/>
              <p:nvPr/>
            </p:nvSpPr>
            <p:spPr>
              <a:xfrm>
                <a:off x="4000500" y="1895754"/>
                <a:ext cx="1000125" cy="2664807"/>
              </a:xfrm>
              <a:prstGeom prst="roundRect">
                <a:avLst>
                  <a:gd name="adj" fmla="val 50000"/>
                </a:avLst>
              </a:prstGeom>
              <a:solidFill>
                <a:srgbClr val="97AEB7"/>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kumimoji="0" lang="en-GB" sz="1600" b="0" i="0" u="none" strike="noStrike" kern="0" cap="none" spc="0" normalizeH="0" baseline="0" noProof="0">
                  <a:ln>
                    <a:noFill/>
                  </a:ln>
                  <a:solidFill>
                    <a:srgbClr val="FFFFFF"/>
                  </a:solidFill>
                  <a:effectLst/>
                  <a:uLnTx/>
                  <a:uFillTx/>
                  <a:latin typeface="Adobe Clean ExtraBold"/>
                  <a:ea typeface="+mn-ea"/>
                  <a:cs typeface="+mn-cs"/>
                </a:endParaRPr>
              </a:p>
            </p:txBody>
          </p:sp>
          <p:sp>
            <p:nvSpPr>
              <p:cNvPr id="53" name="Rectangle: Rounded Corners 52">
                <a:extLst>
                  <a:ext uri="{FF2B5EF4-FFF2-40B4-BE49-F238E27FC236}">
                    <a16:creationId xmlns:a16="http://schemas.microsoft.com/office/drawing/2014/main" id="{B5710A7E-D31B-427A-9223-EAA81AA616A7}"/>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r>
                  <a:rPr lang="es-ES" sz="1600">
                    <a:solidFill>
                      <a:srgbClr val="FFFFFF"/>
                    </a:solidFill>
                    <a:latin typeface="Adobe Clean ExtraBold"/>
                  </a:rPr>
                  <a:t>Crear nuevos segmentos</a:t>
                </a:r>
              </a:p>
            </p:txBody>
          </p:sp>
        </p:grpSp>
        <p:sp>
          <p:nvSpPr>
            <p:cNvPr id="51" name="TextBox 50">
              <a:extLst>
                <a:ext uri="{FF2B5EF4-FFF2-40B4-BE49-F238E27FC236}">
                  <a16:creationId xmlns:a16="http://schemas.microsoft.com/office/drawing/2014/main" id="{A92FABCE-21F7-4FAD-8072-55E67E779221}"/>
                </a:ext>
              </a:extLst>
            </p:cNvPr>
            <p:cNvSpPr txBox="1"/>
            <p:nvPr/>
          </p:nvSpPr>
          <p:spPr>
            <a:xfrm>
              <a:off x="486414" y="2600219"/>
              <a:ext cx="3387448" cy="73866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 sz="1400"/>
                <a:t>Descubra y organice de forma continua segmentos nuevos y valiosos para conseguir una segmentación y personalización más inteligentes.</a:t>
              </a:r>
            </a:p>
          </p:txBody>
        </p:sp>
      </p:grpSp>
      <p:grpSp>
        <p:nvGrpSpPr>
          <p:cNvPr id="43" name="Group 42">
            <a:extLst>
              <a:ext uri="{FF2B5EF4-FFF2-40B4-BE49-F238E27FC236}">
                <a16:creationId xmlns:a16="http://schemas.microsoft.com/office/drawing/2014/main" id="{AB767A27-BA49-4CEE-B80F-BDF74ADFD3B3}"/>
              </a:ext>
            </a:extLst>
          </p:cNvPr>
          <p:cNvGrpSpPr/>
          <p:nvPr/>
        </p:nvGrpSpPr>
        <p:grpSpPr>
          <a:xfrm>
            <a:off x="8180839" y="1712621"/>
            <a:ext cx="3679201" cy="2270904"/>
            <a:chOff x="340538" y="1413856"/>
            <a:chExt cx="3679201" cy="2270904"/>
          </a:xfrm>
        </p:grpSpPr>
        <p:sp>
          <p:nvSpPr>
            <p:cNvPr id="44" name="Rectangle 43">
              <a:extLst>
                <a:ext uri="{FF2B5EF4-FFF2-40B4-BE49-F238E27FC236}">
                  <a16:creationId xmlns:a16="http://schemas.microsoft.com/office/drawing/2014/main" id="{445253AF-D94C-476D-ACDC-3A5FECAC52BA}"/>
                </a:ext>
              </a:extLst>
            </p:cNvPr>
            <p:cNvSpPr/>
            <p:nvPr/>
          </p:nvSpPr>
          <p:spPr>
            <a:xfrm>
              <a:off x="340538" y="1413856"/>
              <a:ext cx="3679201" cy="2270904"/>
            </a:xfrm>
            <a:prstGeom prst="rect">
              <a:avLst/>
            </a:pr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dobe Clean SemiLight" panose="020B0403020404020204" pitchFamily="34" charset="0"/>
              </a:endParaRPr>
            </a:p>
          </p:txBody>
        </p:sp>
        <p:grpSp>
          <p:nvGrpSpPr>
            <p:cNvPr id="45" name="Group 44">
              <a:extLst>
                <a:ext uri="{FF2B5EF4-FFF2-40B4-BE49-F238E27FC236}">
                  <a16:creationId xmlns:a16="http://schemas.microsoft.com/office/drawing/2014/main" id="{C4F3699E-B4C3-42CF-ADE4-5EEEA8657881}"/>
                </a:ext>
              </a:extLst>
            </p:cNvPr>
            <p:cNvGrpSpPr/>
            <p:nvPr/>
          </p:nvGrpSpPr>
          <p:grpSpPr>
            <a:xfrm>
              <a:off x="444487" y="1515316"/>
              <a:ext cx="3471302" cy="403039"/>
              <a:chOff x="4000500" y="1895754"/>
              <a:chExt cx="1000125" cy="2664807"/>
            </a:xfrm>
          </p:grpSpPr>
          <p:sp>
            <p:nvSpPr>
              <p:cNvPr id="47" name="Rectangle: Rounded Corners 46">
                <a:extLst>
                  <a:ext uri="{FF2B5EF4-FFF2-40B4-BE49-F238E27FC236}">
                    <a16:creationId xmlns:a16="http://schemas.microsoft.com/office/drawing/2014/main" id="{39DAB3CF-4D8C-4EF2-BE9B-1712C00CDE84}"/>
                  </a:ext>
                </a:extLst>
              </p:cNvPr>
              <p:cNvSpPr/>
              <p:nvPr/>
            </p:nvSpPr>
            <p:spPr>
              <a:xfrm>
                <a:off x="4000500" y="1895754"/>
                <a:ext cx="1000125" cy="2664807"/>
              </a:xfrm>
              <a:prstGeom prst="roundRect">
                <a:avLst>
                  <a:gd name="adj" fmla="val 50000"/>
                </a:avLst>
              </a:prstGeom>
              <a:solidFill>
                <a:srgbClr val="97AEB7"/>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kumimoji="0" lang="en-GB" sz="1600" b="0" i="0" u="none" strike="noStrike" kern="0" cap="none" spc="0" normalizeH="0" baseline="0" noProof="0">
                  <a:ln>
                    <a:noFill/>
                  </a:ln>
                  <a:solidFill>
                    <a:srgbClr val="FFFFFF"/>
                  </a:solidFill>
                  <a:effectLst/>
                  <a:uLnTx/>
                  <a:uFillTx/>
                  <a:latin typeface="Adobe Clean ExtraBold"/>
                  <a:ea typeface="+mn-ea"/>
                  <a:cs typeface="+mn-cs"/>
                </a:endParaRPr>
              </a:p>
            </p:txBody>
          </p:sp>
          <p:sp>
            <p:nvSpPr>
              <p:cNvPr id="48" name="Rectangle: Rounded Corners 47">
                <a:extLst>
                  <a:ext uri="{FF2B5EF4-FFF2-40B4-BE49-F238E27FC236}">
                    <a16:creationId xmlns:a16="http://schemas.microsoft.com/office/drawing/2014/main" id="{081EE4E1-AA9F-46CE-AFE8-7020A782AE10}"/>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r>
                  <a:rPr lang="es-ES" sz="1600">
                    <a:solidFill>
                      <a:srgbClr val="FFFFFF"/>
                    </a:solidFill>
                    <a:latin typeface="Adobe Clean ExtraBold"/>
                  </a:rPr>
                  <a:t>Publicidad de manera efectiva</a:t>
                </a:r>
              </a:p>
            </p:txBody>
          </p:sp>
        </p:grpSp>
        <p:sp>
          <p:nvSpPr>
            <p:cNvPr id="46" name="TextBox 45">
              <a:extLst>
                <a:ext uri="{FF2B5EF4-FFF2-40B4-BE49-F238E27FC236}">
                  <a16:creationId xmlns:a16="http://schemas.microsoft.com/office/drawing/2014/main" id="{62D5A356-FD49-4444-A579-D71DEFF92EB0}"/>
                </a:ext>
              </a:extLst>
            </p:cNvPr>
            <p:cNvSpPr txBox="1"/>
            <p:nvPr/>
          </p:nvSpPr>
          <p:spPr>
            <a:xfrm>
              <a:off x="486414" y="2600219"/>
              <a:ext cx="3387448" cy="95410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 sz="1400" dirty="0"/>
                <a:t>Mejore la productividad de sus campañas </a:t>
              </a:r>
              <a:br>
                <a:rPr lang="es-ES" sz="1400" dirty="0"/>
              </a:br>
              <a:r>
                <a:rPr lang="es-ES" sz="1400" dirty="0"/>
                <a:t>de anuncios mediante la segmentación </a:t>
              </a:r>
              <a:br>
                <a:rPr lang="es-ES" sz="1400" dirty="0"/>
              </a:br>
              <a:r>
                <a:rPr lang="es-ES" sz="1400" dirty="0"/>
                <a:t>de segmentos concretos en cualquier plataforma.</a:t>
              </a:r>
            </a:p>
          </p:txBody>
        </p:sp>
      </p:grpSp>
      <p:pic>
        <p:nvPicPr>
          <p:cNvPr id="4" name="Graphic 3">
            <a:extLst>
              <a:ext uri="{FF2B5EF4-FFF2-40B4-BE49-F238E27FC236}">
                <a16:creationId xmlns:a16="http://schemas.microsoft.com/office/drawing/2014/main" id="{DBAA2FBB-EDA3-448E-A88B-051304D50CE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946138" y="2371027"/>
            <a:ext cx="468000" cy="468000"/>
          </a:xfrm>
          <a:prstGeom prst="rect">
            <a:avLst/>
          </a:prstGeom>
        </p:spPr>
      </p:pic>
      <p:pic>
        <p:nvPicPr>
          <p:cNvPr id="8" name="Graphic 7">
            <a:extLst>
              <a:ext uri="{FF2B5EF4-FFF2-40B4-BE49-F238E27FC236}">
                <a16:creationId xmlns:a16="http://schemas.microsoft.com/office/drawing/2014/main" id="{B79A71A9-6636-46DB-95F0-529ADBD2A05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865343" y="2371027"/>
            <a:ext cx="461313" cy="468000"/>
          </a:xfrm>
          <a:prstGeom prst="rect">
            <a:avLst/>
          </a:prstGeom>
        </p:spPr>
      </p:pic>
      <p:pic>
        <p:nvPicPr>
          <p:cNvPr id="10" name="Graphic 9">
            <a:extLst>
              <a:ext uri="{FF2B5EF4-FFF2-40B4-BE49-F238E27FC236}">
                <a16:creationId xmlns:a16="http://schemas.microsoft.com/office/drawing/2014/main" id="{BE450939-2740-444D-AD44-93994D0A1C7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771880" y="2385287"/>
            <a:ext cx="497117" cy="439480"/>
          </a:xfrm>
          <a:prstGeom prst="rect">
            <a:avLst/>
          </a:prstGeom>
        </p:spPr>
      </p:pic>
      <p:grpSp>
        <p:nvGrpSpPr>
          <p:cNvPr id="109" name="Group 108">
            <a:extLst>
              <a:ext uri="{FF2B5EF4-FFF2-40B4-BE49-F238E27FC236}">
                <a16:creationId xmlns:a16="http://schemas.microsoft.com/office/drawing/2014/main" id="{7D48164B-A545-4E24-9BCA-E2D4DA87B120}"/>
              </a:ext>
            </a:extLst>
          </p:cNvPr>
          <p:cNvGrpSpPr/>
          <p:nvPr/>
        </p:nvGrpSpPr>
        <p:grpSpPr>
          <a:xfrm>
            <a:off x="340538" y="4213249"/>
            <a:ext cx="2448000" cy="403039"/>
            <a:chOff x="4000500" y="1895754"/>
            <a:chExt cx="1000125" cy="2664807"/>
          </a:xfrm>
        </p:grpSpPr>
        <p:sp>
          <p:nvSpPr>
            <p:cNvPr id="110" name="Rectangle: Rounded Corners 109">
              <a:extLst>
                <a:ext uri="{FF2B5EF4-FFF2-40B4-BE49-F238E27FC236}">
                  <a16:creationId xmlns:a16="http://schemas.microsoft.com/office/drawing/2014/main" id="{FEA8D35C-CA8F-4F15-83B7-34135E95296C}"/>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a:solidFill>
                  <a:schemeClr val="bg1"/>
                </a:solidFill>
                <a:latin typeface="+mj-lt"/>
              </a:endParaRPr>
            </a:p>
          </p:txBody>
        </p:sp>
        <p:sp>
          <p:nvSpPr>
            <p:cNvPr id="111" name="Rectangle: Rounded Corners 110">
              <a:extLst>
                <a:ext uri="{FF2B5EF4-FFF2-40B4-BE49-F238E27FC236}">
                  <a16:creationId xmlns:a16="http://schemas.microsoft.com/office/drawing/2014/main" id="{30651CCC-A04B-443B-BDD7-278312D9973D}"/>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r>
                <a:rPr lang="es-ES" sz="1400" u="sng">
                  <a:solidFill>
                    <a:schemeClr val="bg1"/>
                  </a:solidFill>
                  <a:latin typeface="+mj-lt"/>
                  <a:hlinkClick r:id="rId8">
                    <a:extLst>
                      <a:ext uri="{A12FA001-AC4F-418D-AE19-62706E023703}">
                        <ahyp:hlinkClr xmlns:ahyp="http://schemas.microsoft.com/office/drawing/2018/hyperlinkcolor" val="tx"/>
                      </a:ext>
                    </a:extLst>
                  </a:hlinkClick>
                </a:rPr>
                <a:t>Guía de implementación</a:t>
              </a:r>
            </a:p>
          </p:txBody>
        </p:sp>
      </p:grpSp>
      <p:grpSp>
        <p:nvGrpSpPr>
          <p:cNvPr id="112" name="Group 111">
            <a:extLst>
              <a:ext uri="{FF2B5EF4-FFF2-40B4-BE49-F238E27FC236}">
                <a16:creationId xmlns:a16="http://schemas.microsoft.com/office/drawing/2014/main" id="{C370CE11-CCD6-4A03-B8E6-BB94E77DC034}"/>
              </a:ext>
            </a:extLst>
          </p:cNvPr>
          <p:cNvGrpSpPr/>
          <p:nvPr/>
        </p:nvGrpSpPr>
        <p:grpSpPr>
          <a:xfrm>
            <a:off x="6278942" y="4213249"/>
            <a:ext cx="2448000" cy="403039"/>
            <a:chOff x="4000500" y="1895754"/>
            <a:chExt cx="1000125" cy="2664807"/>
          </a:xfrm>
        </p:grpSpPr>
        <p:sp>
          <p:nvSpPr>
            <p:cNvPr id="113" name="Rectangle: Rounded Corners 112">
              <a:extLst>
                <a:ext uri="{FF2B5EF4-FFF2-40B4-BE49-F238E27FC236}">
                  <a16:creationId xmlns:a16="http://schemas.microsoft.com/office/drawing/2014/main" id="{EC7CAA82-9768-4BAB-8E59-97282C7E5FB6}"/>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a:solidFill>
                  <a:schemeClr val="bg1"/>
                </a:solidFill>
                <a:latin typeface="+mj-lt"/>
              </a:endParaRPr>
            </a:p>
          </p:txBody>
        </p:sp>
        <p:sp>
          <p:nvSpPr>
            <p:cNvPr id="114" name="Rectangle: Rounded Corners 113">
              <a:extLst>
                <a:ext uri="{FF2B5EF4-FFF2-40B4-BE49-F238E27FC236}">
                  <a16:creationId xmlns:a16="http://schemas.microsoft.com/office/drawing/2014/main" id="{317FBFC1-9BF7-4396-8247-D0A3080086E6}"/>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lIns="91440" tIns="45720" rIns="91440" bIns="45720" rtlCol="0" anchor="ctr"/>
            <a:lstStyle/>
            <a:p>
              <a:pPr algn="ctr"/>
              <a:r>
                <a:rPr lang="es-ES" sz="1400" dirty="0">
                  <a:solidFill>
                    <a:srgbClr val="FFFFFF"/>
                  </a:solidFill>
                  <a:latin typeface="+mj-lt"/>
                  <a:hlinkClick r:id="rId9">
                    <a:extLst>
                      <a:ext uri="{A12FA001-AC4F-418D-AE19-62706E023703}">
                        <ahyp:hlinkClr xmlns:ahyp="http://schemas.microsoft.com/office/drawing/2018/hyperlinkcolor" val="tx"/>
                      </a:ext>
                    </a:extLst>
                  </a:hlinkClick>
                </a:rPr>
                <a:t>Aprendizaje y asistencia</a:t>
              </a:r>
            </a:p>
          </p:txBody>
        </p:sp>
      </p:grpSp>
      <p:grpSp>
        <p:nvGrpSpPr>
          <p:cNvPr id="115" name="Group 114">
            <a:extLst>
              <a:ext uri="{FF2B5EF4-FFF2-40B4-BE49-F238E27FC236}">
                <a16:creationId xmlns:a16="http://schemas.microsoft.com/office/drawing/2014/main" id="{6A1DEFA4-F36C-40AA-A386-0D902AEC50D4}"/>
              </a:ext>
            </a:extLst>
          </p:cNvPr>
          <p:cNvGrpSpPr/>
          <p:nvPr/>
        </p:nvGrpSpPr>
        <p:grpSpPr>
          <a:xfrm>
            <a:off x="2915448" y="4213249"/>
            <a:ext cx="3235143" cy="403039"/>
            <a:chOff x="4000500" y="1895754"/>
            <a:chExt cx="1000125" cy="2664807"/>
          </a:xfrm>
        </p:grpSpPr>
        <p:sp>
          <p:nvSpPr>
            <p:cNvPr id="116" name="Rectangle: Rounded Corners 115">
              <a:extLst>
                <a:ext uri="{FF2B5EF4-FFF2-40B4-BE49-F238E27FC236}">
                  <a16:creationId xmlns:a16="http://schemas.microsoft.com/office/drawing/2014/main" id="{0DFC6A17-E698-4A72-AC55-1AD90B6074D1}"/>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a:solidFill>
                  <a:schemeClr val="bg1"/>
                </a:solidFill>
                <a:latin typeface="+mj-lt"/>
              </a:endParaRPr>
            </a:p>
          </p:txBody>
        </p:sp>
        <p:sp>
          <p:nvSpPr>
            <p:cNvPr id="117" name="Rectangle: Rounded Corners 116">
              <a:extLst>
                <a:ext uri="{FF2B5EF4-FFF2-40B4-BE49-F238E27FC236}">
                  <a16:creationId xmlns:a16="http://schemas.microsoft.com/office/drawing/2014/main" id="{B638091C-E8E2-4DD0-966A-BA72729D4F51}"/>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lIns="91440" tIns="45720" rIns="91440" bIns="45720" rtlCol="0" anchor="ctr"/>
            <a:lstStyle/>
            <a:p>
              <a:pPr algn="ctr"/>
              <a:r>
                <a:rPr lang="es-ES" sz="1400" dirty="0">
                  <a:solidFill>
                    <a:srgbClr val="FFFFFF"/>
                  </a:solidFill>
                  <a:latin typeface="+mj-lt"/>
                  <a:hlinkClick r:id="rId10">
                    <a:extLst>
                      <a:ext uri="{A12FA001-AC4F-418D-AE19-62706E023703}">
                        <ahyp:hlinkClr xmlns:ahyp="http://schemas.microsoft.com/office/drawing/2018/hyperlinkcolor" val="tx"/>
                      </a:ext>
                    </a:extLst>
                  </a:hlinkClick>
                </a:rPr>
                <a:t>Documentación de </a:t>
              </a:r>
              <a:r>
                <a:rPr lang="es-ES" sz="1400" dirty="0" err="1">
                  <a:solidFill>
                    <a:srgbClr val="FFFFFF"/>
                  </a:solidFill>
                  <a:latin typeface="+mj-lt"/>
                  <a:hlinkClick r:id="rId10">
                    <a:extLst>
                      <a:ext uri="{A12FA001-AC4F-418D-AE19-62706E023703}">
                        <ahyp:hlinkClr xmlns:ahyp="http://schemas.microsoft.com/office/drawing/2018/hyperlinkcolor" val="tx"/>
                      </a:ext>
                    </a:extLst>
                  </a:hlinkClick>
                </a:rPr>
                <a:t>Audience</a:t>
              </a:r>
              <a:r>
                <a:rPr lang="es-ES" sz="1400" dirty="0">
                  <a:solidFill>
                    <a:srgbClr val="FFFFFF"/>
                  </a:solidFill>
                  <a:latin typeface="+mj-lt"/>
                  <a:hlinkClick r:id="rId10">
                    <a:extLst>
                      <a:ext uri="{A12FA001-AC4F-418D-AE19-62706E023703}">
                        <ahyp:hlinkClr xmlns:ahyp="http://schemas.microsoft.com/office/drawing/2018/hyperlinkcolor" val="tx"/>
                      </a:ext>
                    </a:extLst>
                  </a:hlinkClick>
                </a:rPr>
                <a:t> Manager</a:t>
              </a:r>
            </a:p>
          </p:txBody>
        </p:sp>
      </p:grpSp>
      <p:grpSp>
        <p:nvGrpSpPr>
          <p:cNvPr id="118" name="Group 117">
            <a:extLst>
              <a:ext uri="{FF2B5EF4-FFF2-40B4-BE49-F238E27FC236}">
                <a16:creationId xmlns:a16="http://schemas.microsoft.com/office/drawing/2014/main" id="{986DB40B-AAEF-4393-99C3-F48E7CFC2B32}"/>
              </a:ext>
            </a:extLst>
          </p:cNvPr>
          <p:cNvGrpSpPr/>
          <p:nvPr/>
        </p:nvGrpSpPr>
        <p:grpSpPr>
          <a:xfrm>
            <a:off x="340538" y="4774564"/>
            <a:ext cx="2982231" cy="403039"/>
            <a:chOff x="4000500" y="1895754"/>
            <a:chExt cx="1000125" cy="2664807"/>
          </a:xfrm>
        </p:grpSpPr>
        <p:sp>
          <p:nvSpPr>
            <p:cNvPr id="119" name="Rectangle: Rounded Corners 118">
              <a:extLst>
                <a:ext uri="{FF2B5EF4-FFF2-40B4-BE49-F238E27FC236}">
                  <a16:creationId xmlns:a16="http://schemas.microsoft.com/office/drawing/2014/main" id="{0C881432-DE8F-44A4-899C-678DAEB015DB}"/>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a:solidFill>
                  <a:schemeClr val="bg1"/>
                </a:solidFill>
                <a:latin typeface="+mj-lt"/>
              </a:endParaRPr>
            </a:p>
          </p:txBody>
        </p:sp>
        <p:sp>
          <p:nvSpPr>
            <p:cNvPr id="120" name="Rectangle: Rounded Corners 119">
              <a:extLst>
                <a:ext uri="{FF2B5EF4-FFF2-40B4-BE49-F238E27FC236}">
                  <a16:creationId xmlns:a16="http://schemas.microsoft.com/office/drawing/2014/main" id="{7781F4AC-A19E-4775-92E9-6E0B0E0E16FE}"/>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r>
                <a:rPr lang="es-ES" sz="1400">
                  <a:solidFill>
                    <a:schemeClr val="bg1"/>
                  </a:solidFill>
                  <a:latin typeface="+mj-lt"/>
                  <a:hlinkClick r:id="rId11">
                    <a:extLst>
                      <a:ext uri="{A12FA001-AC4F-418D-AE19-62706E023703}">
                        <ahyp:hlinkClr xmlns:ahyp="http://schemas.microsoft.com/office/drawing/2018/hyperlinkcolor" val="tx"/>
                      </a:ext>
                    </a:extLst>
                  </a:hlinkClick>
                </a:rPr>
                <a:t>Audience Manager Exchange</a:t>
              </a:r>
            </a:p>
          </p:txBody>
        </p:sp>
      </p:grpSp>
      <p:grpSp>
        <p:nvGrpSpPr>
          <p:cNvPr id="121" name="Group 120">
            <a:extLst>
              <a:ext uri="{FF2B5EF4-FFF2-40B4-BE49-F238E27FC236}">
                <a16:creationId xmlns:a16="http://schemas.microsoft.com/office/drawing/2014/main" id="{78E175FB-D7C1-4551-9CE9-F6604F9DDDFA}"/>
              </a:ext>
            </a:extLst>
          </p:cNvPr>
          <p:cNvGrpSpPr/>
          <p:nvPr/>
        </p:nvGrpSpPr>
        <p:grpSpPr>
          <a:xfrm>
            <a:off x="3478307" y="4774564"/>
            <a:ext cx="2982231" cy="403039"/>
            <a:chOff x="4000500" y="1895754"/>
            <a:chExt cx="1000125" cy="2664807"/>
          </a:xfrm>
        </p:grpSpPr>
        <p:sp>
          <p:nvSpPr>
            <p:cNvPr id="122" name="Rectangle: Rounded Corners 121">
              <a:extLst>
                <a:ext uri="{FF2B5EF4-FFF2-40B4-BE49-F238E27FC236}">
                  <a16:creationId xmlns:a16="http://schemas.microsoft.com/office/drawing/2014/main" id="{182A4044-FBBD-4BB2-A28B-74C7A7E236E8}"/>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a:solidFill>
                  <a:schemeClr val="bg1"/>
                </a:solidFill>
                <a:latin typeface="+mj-lt"/>
              </a:endParaRPr>
            </a:p>
          </p:txBody>
        </p:sp>
        <p:sp>
          <p:nvSpPr>
            <p:cNvPr id="123" name="Rectangle: Rounded Corners 122">
              <a:extLst>
                <a:ext uri="{FF2B5EF4-FFF2-40B4-BE49-F238E27FC236}">
                  <a16:creationId xmlns:a16="http://schemas.microsoft.com/office/drawing/2014/main" id="{8C3A4833-31EE-4948-A8FE-FC7A1B4EF41A}"/>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r>
                <a:rPr lang="es-ES" sz="1400">
                  <a:solidFill>
                    <a:schemeClr val="bg1"/>
                  </a:solidFill>
                  <a:latin typeface="+mj-lt"/>
                  <a:hlinkClick r:id="rId12">
                    <a:extLst>
                      <a:ext uri="{A12FA001-AC4F-418D-AE19-62706E023703}">
                        <ahyp:hlinkClr xmlns:ahyp="http://schemas.microsoft.com/office/drawing/2018/hyperlinkcolor" val="tx"/>
                      </a:ext>
                    </a:extLst>
                  </a:hlinkClick>
                </a:rPr>
                <a:t>Comunidad de Audience Manager</a:t>
              </a:r>
            </a:p>
          </p:txBody>
        </p:sp>
      </p:grpSp>
    </p:spTree>
    <p:extLst>
      <p:ext uri="{BB962C8B-B14F-4D97-AF65-F5344CB8AC3E}">
        <p14:creationId xmlns:p14="http://schemas.microsoft.com/office/powerpoint/2010/main" val="27202397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ectangle 52">
            <a:extLst>
              <a:ext uri="{FF2B5EF4-FFF2-40B4-BE49-F238E27FC236}">
                <a16:creationId xmlns:a16="http://schemas.microsoft.com/office/drawing/2014/main" id="{872BAF77-9A69-41E9-8FDA-46755241894F}"/>
              </a:ext>
            </a:extLst>
          </p:cNvPr>
          <p:cNvSpPr/>
          <p:nvPr/>
        </p:nvSpPr>
        <p:spPr>
          <a:xfrm>
            <a:off x="340538" y="1712621"/>
            <a:ext cx="3679201" cy="2270904"/>
          </a:xfrm>
          <a:prstGeom prst="rect">
            <a:avLst/>
          </a:pr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dobe Clean SemiLight" panose="020B0403020404020204" pitchFamily="34" charset="0"/>
            </a:endParaRPr>
          </a:p>
        </p:txBody>
      </p:sp>
      <p:sp>
        <p:nvSpPr>
          <p:cNvPr id="55" name="TextBox 54">
            <a:extLst>
              <a:ext uri="{FF2B5EF4-FFF2-40B4-BE49-F238E27FC236}">
                <a16:creationId xmlns:a16="http://schemas.microsoft.com/office/drawing/2014/main" id="{2D1476D1-F371-4EE3-8811-2099BC606ECF}"/>
              </a:ext>
            </a:extLst>
          </p:cNvPr>
          <p:cNvSpPr txBox="1"/>
          <p:nvPr/>
        </p:nvSpPr>
        <p:spPr>
          <a:xfrm>
            <a:off x="340538" y="2976474"/>
            <a:ext cx="3679200" cy="95410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 sz="1400" dirty="0"/>
              <a:t>Las mejores experiencias son las que están personalizadas de manera uniforme. Use nuestro perfil progresivo unificado para ofrecer la mejor experiencia en todos los canales.</a:t>
            </a:r>
          </a:p>
        </p:txBody>
      </p:sp>
      <p:sp>
        <p:nvSpPr>
          <p:cNvPr id="48" name="Rectangle 47">
            <a:extLst>
              <a:ext uri="{FF2B5EF4-FFF2-40B4-BE49-F238E27FC236}">
                <a16:creationId xmlns:a16="http://schemas.microsoft.com/office/drawing/2014/main" id="{F7B4BDC1-3082-427C-B7F5-5517C062ABC5}"/>
              </a:ext>
            </a:extLst>
          </p:cNvPr>
          <p:cNvSpPr/>
          <p:nvPr/>
        </p:nvSpPr>
        <p:spPr>
          <a:xfrm>
            <a:off x="4260688" y="1712621"/>
            <a:ext cx="3679201" cy="2270904"/>
          </a:xfrm>
          <a:prstGeom prst="rect">
            <a:avLst/>
          </a:pr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dobe Clean SemiLight" panose="020B0403020404020204" pitchFamily="34" charset="0"/>
            </a:endParaRPr>
          </a:p>
        </p:txBody>
      </p:sp>
      <p:sp>
        <p:nvSpPr>
          <p:cNvPr id="50" name="TextBox 49">
            <a:extLst>
              <a:ext uri="{FF2B5EF4-FFF2-40B4-BE49-F238E27FC236}">
                <a16:creationId xmlns:a16="http://schemas.microsoft.com/office/drawing/2014/main" id="{0B933223-38C0-4571-9B1E-906ED55B4541}"/>
              </a:ext>
            </a:extLst>
          </p:cNvPr>
          <p:cNvSpPr txBox="1"/>
          <p:nvPr/>
        </p:nvSpPr>
        <p:spPr>
          <a:xfrm>
            <a:off x="4557830" y="2976474"/>
            <a:ext cx="3084916" cy="73866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 sz="1400" dirty="0"/>
              <a:t>Ejecutar pruebas aisladas en espacios aislados no es la mejor idea. Pruebe todo en todos los canales cada vez.</a:t>
            </a:r>
          </a:p>
        </p:txBody>
      </p:sp>
      <p:sp>
        <p:nvSpPr>
          <p:cNvPr id="43" name="Rectangle 42">
            <a:extLst>
              <a:ext uri="{FF2B5EF4-FFF2-40B4-BE49-F238E27FC236}">
                <a16:creationId xmlns:a16="http://schemas.microsoft.com/office/drawing/2014/main" id="{BE2D6D05-A634-4504-93DE-6F2BC8E6980A}"/>
              </a:ext>
            </a:extLst>
          </p:cNvPr>
          <p:cNvSpPr/>
          <p:nvPr/>
        </p:nvSpPr>
        <p:spPr>
          <a:xfrm>
            <a:off x="8180839" y="1712621"/>
            <a:ext cx="3679201" cy="2270904"/>
          </a:xfrm>
          <a:prstGeom prst="rect">
            <a:avLst/>
          </a:pr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dobe Clean SemiLight" panose="020B0403020404020204" pitchFamily="34" charset="0"/>
            </a:endParaRPr>
          </a:p>
        </p:txBody>
      </p:sp>
      <p:grpSp>
        <p:nvGrpSpPr>
          <p:cNvPr id="54" name="Group 53">
            <a:extLst>
              <a:ext uri="{FF2B5EF4-FFF2-40B4-BE49-F238E27FC236}">
                <a16:creationId xmlns:a16="http://schemas.microsoft.com/office/drawing/2014/main" id="{B15DBD81-F579-4FF9-8C37-21515E70E834}"/>
              </a:ext>
            </a:extLst>
          </p:cNvPr>
          <p:cNvGrpSpPr/>
          <p:nvPr/>
        </p:nvGrpSpPr>
        <p:grpSpPr>
          <a:xfrm>
            <a:off x="444487" y="1814081"/>
            <a:ext cx="3471302" cy="646189"/>
            <a:chOff x="4000500" y="1895754"/>
            <a:chExt cx="1000125" cy="2664807"/>
          </a:xfrm>
        </p:grpSpPr>
        <p:sp>
          <p:nvSpPr>
            <p:cNvPr id="56" name="Rectangle: Rounded Corners 55">
              <a:extLst>
                <a:ext uri="{FF2B5EF4-FFF2-40B4-BE49-F238E27FC236}">
                  <a16:creationId xmlns:a16="http://schemas.microsoft.com/office/drawing/2014/main" id="{B3400609-5144-4E23-AF5A-32CF65811FF5}"/>
                </a:ext>
              </a:extLst>
            </p:cNvPr>
            <p:cNvSpPr/>
            <p:nvPr/>
          </p:nvSpPr>
          <p:spPr>
            <a:xfrm>
              <a:off x="4000500" y="1895754"/>
              <a:ext cx="1000125" cy="2664807"/>
            </a:xfrm>
            <a:prstGeom prst="roundRect">
              <a:avLst>
                <a:gd name="adj" fmla="val 50000"/>
              </a:avLst>
            </a:prstGeom>
            <a:solidFill>
              <a:srgbClr val="97AEB7"/>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kumimoji="0" lang="en-GB" sz="1600" b="0" i="0" u="none" strike="noStrike" kern="0" cap="none" spc="0" normalizeH="0" baseline="0" noProof="0">
                <a:ln>
                  <a:noFill/>
                </a:ln>
                <a:solidFill>
                  <a:srgbClr val="FFFFFF"/>
                </a:solidFill>
                <a:effectLst/>
                <a:uLnTx/>
                <a:uFillTx/>
                <a:latin typeface="Adobe Clean ExtraBold"/>
                <a:ea typeface="+mn-ea"/>
                <a:cs typeface="+mn-cs"/>
              </a:endParaRPr>
            </a:p>
          </p:txBody>
        </p:sp>
        <p:sp>
          <p:nvSpPr>
            <p:cNvPr id="57" name="Rectangle: Rounded Corners 56">
              <a:extLst>
                <a:ext uri="{FF2B5EF4-FFF2-40B4-BE49-F238E27FC236}">
                  <a16:creationId xmlns:a16="http://schemas.microsoft.com/office/drawing/2014/main" id="{48F91253-AB9C-410C-8D97-42C4DAD4EE46}"/>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marL="0" marR="0" lvl="0" indent="0" algn="ctr" defTabSz="914400" rtl="0" eaLnBrk="1" fontAlgn="auto" latinLnBrk="0" hangingPunct="1">
                <a:lnSpc>
                  <a:spcPts val="1500"/>
                </a:lnSpc>
                <a:spcBef>
                  <a:spcPts val="0"/>
                </a:spcBef>
                <a:spcAft>
                  <a:spcPts val="0"/>
                </a:spcAft>
                <a:buClrTx/>
                <a:buSzTx/>
                <a:buFontTx/>
                <a:buNone/>
                <a:tabLst/>
                <a:defRPr/>
              </a:pPr>
              <a:r>
                <a:rPr lang="es-ES" sz="1600" dirty="0">
                  <a:solidFill>
                    <a:srgbClr val="FFFFFF"/>
                  </a:solidFill>
                  <a:latin typeface="Adobe Clean ExtraBold"/>
                </a:rPr>
                <a:t>Difunda la personalización</a:t>
              </a:r>
              <a:br>
                <a:rPr lang="es-ES" sz="1600" dirty="0">
                  <a:solidFill>
                    <a:srgbClr val="FFFFFF"/>
                  </a:solidFill>
                  <a:latin typeface="Adobe Clean ExtraBold"/>
                </a:rPr>
              </a:br>
              <a:r>
                <a:rPr lang="es-ES" sz="1600" dirty="0">
                  <a:solidFill>
                    <a:srgbClr val="FFFFFF"/>
                  </a:solidFill>
                  <a:latin typeface="Adobe Clean ExtraBold"/>
                </a:rPr>
                <a:t>en todos los canales</a:t>
              </a:r>
            </a:p>
            <a:p>
              <a:pPr marL="0" marR="0" lvl="0" indent="0" algn="ctr" defTabSz="914400" rtl="0" eaLnBrk="1" fontAlgn="auto" latinLnBrk="0" hangingPunct="1">
                <a:lnSpc>
                  <a:spcPts val="1500"/>
                </a:lnSpc>
                <a:spcBef>
                  <a:spcPts val="0"/>
                </a:spcBef>
                <a:spcAft>
                  <a:spcPts val="0"/>
                </a:spcAft>
                <a:buClrTx/>
                <a:buSzTx/>
                <a:buFontTx/>
                <a:buNone/>
                <a:tabLst/>
                <a:defRPr/>
              </a:pPr>
              <a:r>
                <a:rPr lang="es-ES" sz="1600" dirty="0">
                  <a:solidFill>
                    <a:srgbClr val="FFFFFF"/>
                  </a:solidFill>
                  <a:latin typeface="Adobe Clean ExtraBold"/>
                </a:rPr>
                <a:t>para todo el mundo</a:t>
              </a:r>
            </a:p>
          </p:txBody>
        </p:sp>
      </p:grpSp>
      <p:grpSp>
        <p:nvGrpSpPr>
          <p:cNvPr id="49" name="Group 48">
            <a:extLst>
              <a:ext uri="{FF2B5EF4-FFF2-40B4-BE49-F238E27FC236}">
                <a16:creationId xmlns:a16="http://schemas.microsoft.com/office/drawing/2014/main" id="{790A0688-1D10-4476-AE33-5CF8714A8271}"/>
              </a:ext>
            </a:extLst>
          </p:cNvPr>
          <p:cNvGrpSpPr/>
          <p:nvPr/>
        </p:nvGrpSpPr>
        <p:grpSpPr>
          <a:xfrm>
            <a:off x="4364637" y="1814081"/>
            <a:ext cx="3471302" cy="646189"/>
            <a:chOff x="4000500" y="1895754"/>
            <a:chExt cx="1000125" cy="2664807"/>
          </a:xfrm>
        </p:grpSpPr>
        <p:sp>
          <p:nvSpPr>
            <p:cNvPr id="51" name="Rectangle: Rounded Corners 50">
              <a:extLst>
                <a:ext uri="{FF2B5EF4-FFF2-40B4-BE49-F238E27FC236}">
                  <a16:creationId xmlns:a16="http://schemas.microsoft.com/office/drawing/2014/main" id="{535D5B4A-3757-434F-8B7A-428E5EE6CD43}"/>
                </a:ext>
              </a:extLst>
            </p:cNvPr>
            <p:cNvSpPr/>
            <p:nvPr/>
          </p:nvSpPr>
          <p:spPr>
            <a:xfrm>
              <a:off x="4000500" y="1895754"/>
              <a:ext cx="1000125" cy="2664807"/>
            </a:xfrm>
            <a:prstGeom prst="roundRect">
              <a:avLst>
                <a:gd name="adj" fmla="val 50000"/>
              </a:avLst>
            </a:prstGeom>
            <a:solidFill>
              <a:srgbClr val="97AEB7"/>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lnSpc>
                  <a:spcPts val="1500"/>
                </a:lnSpc>
                <a:spcBef>
                  <a:spcPts val="0"/>
                </a:spcBef>
                <a:spcAft>
                  <a:spcPts val="0"/>
                </a:spcAft>
                <a:buClrTx/>
                <a:buSzTx/>
                <a:buFontTx/>
                <a:buNone/>
                <a:tabLst/>
                <a:defRPr/>
              </a:pPr>
              <a:endParaRPr kumimoji="0" lang="en-GB" sz="1600" b="0" i="0" u="none" strike="noStrike" kern="0" cap="none" spc="0" normalizeH="0" baseline="0" noProof="0">
                <a:ln>
                  <a:noFill/>
                </a:ln>
                <a:solidFill>
                  <a:srgbClr val="FFFFFF"/>
                </a:solidFill>
                <a:effectLst/>
                <a:uLnTx/>
                <a:uFillTx/>
                <a:latin typeface="Adobe Clean ExtraBold"/>
                <a:ea typeface="+mn-ea"/>
                <a:cs typeface="+mn-cs"/>
              </a:endParaRPr>
            </a:p>
          </p:txBody>
        </p:sp>
        <p:sp>
          <p:nvSpPr>
            <p:cNvPr id="52" name="Rectangle: Rounded Corners 51">
              <a:extLst>
                <a:ext uri="{FF2B5EF4-FFF2-40B4-BE49-F238E27FC236}">
                  <a16:creationId xmlns:a16="http://schemas.microsoft.com/office/drawing/2014/main" id="{26644638-0CB1-455D-A881-48EC0CA297F0}"/>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lnSpc>
                  <a:spcPts val="1500"/>
                </a:lnSpc>
                <a:defRPr/>
              </a:pPr>
              <a:r>
                <a:rPr lang="es-ES" sz="1600" dirty="0">
                  <a:solidFill>
                    <a:srgbClr val="FFFFFF"/>
                  </a:solidFill>
                  <a:latin typeface="Adobe Clean ExtraBold"/>
                </a:rPr>
                <a:t>Se acabaron los juegos de adivinanzas con las pruebas A/B y las pruebas multivariadas</a:t>
              </a:r>
            </a:p>
          </p:txBody>
        </p:sp>
      </p:grpSp>
      <p:grpSp>
        <p:nvGrpSpPr>
          <p:cNvPr id="44" name="Group 43">
            <a:extLst>
              <a:ext uri="{FF2B5EF4-FFF2-40B4-BE49-F238E27FC236}">
                <a16:creationId xmlns:a16="http://schemas.microsoft.com/office/drawing/2014/main" id="{D866A6CC-5314-444A-A426-E53D4AEFCC54}"/>
              </a:ext>
            </a:extLst>
          </p:cNvPr>
          <p:cNvGrpSpPr/>
          <p:nvPr/>
        </p:nvGrpSpPr>
        <p:grpSpPr>
          <a:xfrm>
            <a:off x="8284788" y="1814081"/>
            <a:ext cx="3471302" cy="646189"/>
            <a:chOff x="4000500" y="1895754"/>
            <a:chExt cx="1000125" cy="2664807"/>
          </a:xfrm>
        </p:grpSpPr>
        <p:sp>
          <p:nvSpPr>
            <p:cNvPr id="46" name="Rectangle: Rounded Corners 45">
              <a:extLst>
                <a:ext uri="{FF2B5EF4-FFF2-40B4-BE49-F238E27FC236}">
                  <a16:creationId xmlns:a16="http://schemas.microsoft.com/office/drawing/2014/main" id="{6B434D6E-CD0E-49AE-9683-A04D7E7F8C7B}"/>
                </a:ext>
              </a:extLst>
            </p:cNvPr>
            <p:cNvSpPr/>
            <p:nvPr/>
          </p:nvSpPr>
          <p:spPr>
            <a:xfrm>
              <a:off x="4000500" y="1895754"/>
              <a:ext cx="1000125" cy="2664807"/>
            </a:xfrm>
            <a:prstGeom prst="roundRect">
              <a:avLst>
                <a:gd name="adj" fmla="val 50000"/>
              </a:avLst>
            </a:prstGeom>
            <a:solidFill>
              <a:srgbClr val="97AEB7"/>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lnSpc>
                  <a:spcPts val="1500"/>
                </a:lnSpc>
                <a:spcBef>
                  <a:spcPts val="0"/>
                </a:spcBef>
                <a:spcAft>
                  <a:spcPts val="0"/>
                </a:spcAft>
                <a:buClrTx/>
                <a:buSzTx/>
                <a:buFontTx/>
                <a:buNone/>
                <a:tabLst/>
                <a:defRPr/>
              </a:pPr>
              <a:endParaRPr kumimoji="0" lang="en-GB" sz="1600" b="0" i="0" u="none" strike="noStrike" kern="0" cap="none" spc="0" normalizeH="0" baseline="0" noProof="0">
                <a:ln>
                  <a:noFill/>
                </a:ln>
                <a:solidFill>
                  <a:srgbClr val="FFFFFF"/>
                </a:solidFill>
                <a:effectLst/>
                <a:uLnTx/>
                <a:uFillTx/>
                <a:latin typeface="Adobe Clean ExtraBold"/>
                <a:ea typeface="+mn-ea"/>
                <a:cs typeface="+mn-cs"/>
              </a:endParaRPr>
            </a:p>
          </p:txBody>
        </p:sp>
        <p:sp>
          <p:nvSpPr>
            <p:cNvPr id="47" name="Rectangle: Rounded Corners 46">
              <a:extLst>
                <a:ext uri="{FF2B5EF4-FFF2-40B4-BE49-F238E27FC236}">
                  <a16:creationId xmlns:a16="http://schemas.microsoft.com/office/drawing/2014/main" id="{5F95FED5-1563-4CB2-8FB9-C957E9398119}"/>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marL="0" marR="0" lvl="0" indent="0" algn="ctr" defTabSz="914400" rtl="0" eaLnBrk="1" fontAlgn="auto" latinLnBrk="0" hangingPunct="1">
                <a:lnSpc>
                  <a:spcPts val="1500"/>
                </a:lnSpc>
                <a:spcBef>
                  <a:spcPts val="0"/>
                </a:spcBef>
                <a:spcAft>
                  <a:spcPts val="0"/>
                </a:spcAft>
                <a:buClrTx/>
                <a:buSzTx/>
                <a:buFontTx/>
                <a:buNone/>
                <a:tabLst/>
                <a:defRPr/>
              </a:pPr>
              <a:r>
                <a:rPr lang="es-ES" sz="1600">
                  <a:solidFill>
                    <a:srgbClr val="FFFFFF"/>
                  </a:solidFill>
                  <a:latin typeface="Adobe Clean ExtraBold"/>
                </a:rPr>
                <a:t>Mejore cada experiencia con la automatización y la escala con tecnologías de inteligencia artificial</a:t>
              </a:r>
            </a:p>
          </p:txBody>
        </p:sp>
      </p:grpSp>
      <p:sp>
        <p:nvSpPr>
          <p:cNvPr id="45" name="TextBox 44">
            <a:extLst>
              <a:ext uri="{FF2B5EF4-FFF2-40B4-BE49-F238E27FC236}">
                <a16:creationId xmlns:a16="http://schemas.microsoft.com/office/drawing/2014/main" id="{DF83E90D-1CD4-419C-850A-CD5083CCAF9E}"/>
              </a:ext>
            </a:extLst>
          </p:cNvPr>
          <p:cNvSpPr txBox="1"/>
          <p:nvPr/>
        </p:nvSpPr>
        <p:spPr>
          <a:xfrm>
            <a:off x="8326715" y="2976474"/>
            <a:ext cx="3387448" cy="52322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 sz="1400" dirty="0"/>
              <a:t>Pruebe y personalice el contenido para cada visitante y aplique inteligencia artificial con solo un clic.</a:t>
            </a:r>
          </a:p>
        </p:txBody>
      </p:sp>
      <p:sp>
        <p:nvSpPr>
          <p:cNvPr id="2" name="Title 1">
            <a:extLst>
              <a:ext uri="{FF2B5EF4-FFF2-40B4-BE49-F238E27FC236}">
                <a16:creationId xmlns:a16="http://schemas.microsoft.com/office/drawing/2014/main" id="{B5D069DB-D556-4408-9A33-202C625C546F}"/>
              </a:ext>
            </a:extLst>
          </p:cNvPr>
          <p:cNvSpPr>
            <a:spLocks noGrp="1"/>
          </p:cNvSpPr>
          <p:nvPr>
            <p:ph type="title"/>
          </p:nvPr>
        </p:nvSpPr>
        <p:spPr>
          <a:xfrm>
            <a:off x="310896" y="312661"/>
            <a:ext cx="11512930" cy="646189"/>
          </a:xfrm>
        </p:spPr>
        <p:txBody>
          <a:bodyPr/>
          <a:lstStyle/>
          <a:p>
            <a:r>
              <a:rPr lang="es-ES">
                <a:latin typeface="+mj-lt"/>
              </a:rPr>
              <a:t>Adobe Target:</a:t>
            </a:r>
            <a:r>
              <a:rPr lang="es-ES">
                <a:solidFill>
                  <a:schemeClr val="tx1"/>
                </a:solidFill>
                <a:latin typeface="+mj-lt"/>
              </a:rPr>
              <a:t> Adobe Target hace que sea sencillo identificar el mejor contenido mediante pruebas sencillas de ejecutar. Por tanto, podrá ofrecer la experiencia adecuada al cliente correcto.</a:t>
            </a:r>
          </a:p>
        </p:txBody>
      </p:sp>
      <p:grpSp>
        <p:nvGrpSpPr>
          <p:cNvPr id="62" name="Group 61">
            <a:extLst>
              <a:ext uri="{FF2B5EF4-FFF2-40B4-BE49-F238E27FC236}">
                <a16:creationId xmlns:a16="http://schemas.microsoft.com/office/drawing/2014/main" id="{90E37863-98CF-460C-8B75-885173848A67}"/>
              </a:ext>
            </a:extLst>
          </p:cNvPr>
          <p:cNvGrpSpPr/>
          <p:nvPr/>
        </p:nvGrpSpPr>
        <p:grpSpPr>
          <a:xfrm>
            <a:off x="340538" y="4213249"/>
            <a:ext cx="2448000" cy="403039"/>
            <a:chOff x="4000500" y="1895754"/>
            <a:chExt cx="1000125" cy="2664807"/>
          </a:xfrm>
        </p:grpSpPr>
        <p:sp>
          <p:nvSpPr>
            <p:cNvPr id="63" name="Rectangle: Rounded Corners 62">
              <a:extLst>
                <a:ext uri="{FF2B5EF4-FFF2-40B4-BE49-F238E27FC236}">
                  <a16:creationId xmlns:a16="http://schemas.microsoft.com/office/drawing/2014/main" id="{23285FB3-DE0A-4BC5-8F01-CEC394D4B7EE}"/>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a:solidFill>
                  <a:schemeClr val="bg1"/>
                </a:solidFill>
                <a:latin typeface="+mj-lt"/>
              </a:endParaRPr>
            </a:p>
          </p:txBody>
        </p:sp>
        <p:sp>
          <p:nvSpPr>
            <p:cNvPr id="64" name="Rectangle: Rounded Corners 63">
              <a:extLst>
                <a:ext uri="{FF2B5EF4-FFF2-40B4-BE49-F238E27FC236}">
                  <a16:creationId xmlns:a16="http://schemas.microsoft.com/office/drawing/2014/main" id="{EE382DCE-B193-48F6-8AE2-E21E7BCEA01C}"/>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r>
                <a:rPr lang="es-ES" sz="1400">
                  <a:solidFill>
                    <a:schemeClr val="bg1"/>
                  </a:solidFill>
                  <a:latin typeface="+mj-lt"/>
                  <a:hlinkClick r:id="rId2">
                    <a:extLst>
                      <a:ext uri="{A12FA001-AC4F-418D-AE19-62706E023703}">
                        <ahyp:hlinkClr xmlns:ahyp="http://schemas.microsoft.com/office/drawing/2018/hyperlinkcolor" val="tx"/>
                      </a:ext>
                    </a:extLst>
                  </a:hlinkClick>
                </a:rPr>
                <a:t>Guía de implementación</a:t>
              </a:r>
            </a:p>
          </p:txBody>
        </p:sp>
      </p:grpSp>
      <p:grpSp>
        <p:nvGrpSpPr>
          <p:cNvPr id="65" name="Group 64">
            <a:extLst>
              <a:ext uri="{FF2B5EF4-FFF2-40B4-BE49-F238E27FC236}">
                <a16:creationId xmlns:a16="http://schemas.microsoft.com/office/drawing/2014/main" id="{67F2607D-95E1-4268-8225-CD0A4279A5B1}"/>
              </a:ext>
            </a:extLst>
          </p:cNvPr>
          <p:cNvGrpSpPr/>
          <p:nvPr/>
        </p:nvGrpSpPr>
        <p:grpSpPr>
          <a:xfrm>
            <a:off x="2916214" y="4213249"/>
            <a:ext cx="2448000" cy="403039"/>
            <a:chOff x="4000500" y="1895754"/>
            <a:chExt cx="1000125" cy="2664807"/>
          </a:xfrm>
        </p:grpSpPr>
        <p:sp>
          <p:nvSpPr>
            <p:cNvPr id="66" name="Rectangle: Rounded Corners 65">
              <a:extLst>
                <a:ext uri="{FF2B5EF4-FFF2-40B4-BE49-F238E27FC236}">
                  <a16:creationId xmlns:a16="http://schemas.microsoft.com/office/drawing/2014/main" id="{FD4D50E3-E941-497E-A110-296AA9A3031B}"/>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a:solidFill>
                  <a:schemeClr val="bg1"/>
                </a:solidFill>
                <a:latin typeface="+mj-lt"/>
              </a:endParaRPr>
            </a:p>
          </p:txBody>
        </p:sp>
        <p:sp>
          <p:nvSpPr>
            <p:cNvPr id="67" name="Rectangle: Rounded Corners 66">
              <a:extLst>
                <a:ext uri="{FF2B5EF4-FFF2-40B4-BE49-F238E27FC236}">
                  <a16:creationId xmlns:a16="http://schemas.microsoft.com/office/drawing/2014/main" id="{B8CD84B5-FE9C-4E3A-B1C6-64E55926497A}"/>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r>
                <a:rPr lang="es-ES" sz="1400">
                  <a:solidFill>
                    <a:schemeClr val="bg1"/>
                  </a:solidFill>
                  <a:latin typeface="+mj-lt"/>
                  <a:hlinkClick r:id="rId3">
                    <a:extLst>
                      <a:ext uri="{A12FA001-AC4F-418D-AE19-62706E023703}">
                        <ahyp:hlinkClr xmlns:ahyp="http://schemas.microsoft.com/office/drawing/2018/hyperlinkcolor" val="tx"/>
                      </a:ext>
                    </a:extLst>
                  </a:hlinkClick>
                </a:rPr>
                <a:t>Comunidad de Target</a:t>
              </a:r>
            </a:p>
          </p:txBody>
        </p:sp>
      </p:grpSp>
      <p:grpSp>
        <p:nvGrpSpPr>
          <p:cNvPr id="68" name="Group 67">
            <a:extLst>
              <a:ext uri="{FF2B5EF4-FFF2-40B4-BE49-F238E27FC236}">
                <a16:creationId xmlns:a16="http://schemas.microsoft.com/office/drawing/2014/main" id="{077E077C-F463-4199-BD5D-DCC99E916F8E}"/>
              </a:ext>
            </a:extLst>
          </p:cNvPr>
          <p:cNvGrpSpPr/>
          <p:nvPr/>
        </p:nvGrpSpPr>
        <p:grpSpPr>
          <a:xfrm>
            <a:off x="5523397" y="4213249"/>
            <a:ext cx="2448000" cy="403039"/>
            <a:chOff x="4000500" y="1895754"/>
            <a:chExt cx="1000125" cy="2664807"/>
          </a:xfrm>
        </p:grpSpPr>
        <p:sp>
          <p:nvSpPr>
            <p:cNvPr id="69" name="Rectangle: Rounded Corners 68">
              <a:extLst>
                <a:ext uri="{FF2B5EF4-FFF2-40B4-BE49-F238E27FC236}">
                  <a16:creationId xmlns:a16="http://schemas.microsoft.com/office/drawing/2014/main" id="{3276103A-972D-4BE5-A77A-4631C17E68A8}"/>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a:solidFill>
                  <a:schemeClr val="bg1"/>
                </a:solidFill>
                <a:latin typeface="+mj-lt"/>
              </a:endParaRPr>
            </a:p>
          </p:txBody>
        </p:sp>
        <p:sp>
          <p:nvSpPr>
            <p:cNvPr id="70" name="Rectangle: Rounded Corners 69">
              <a:extLst>
                <a:ext uri="{FF2B5EF4-FFF2-40B4-BE49-F238E27FC236}">
                  <a16:creationId xmlns:a16="http://schemas.microsoft.com/office/drawing/2014/main" id="{72F51E5E-5817-4668-BDD3-29ADC83E9589}"/>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lIns="91440" tIns="45720" rIns="91440" bIns="45720" rtlCol="0" anchor="ctr"/>
            <a:lstStyle/>
            <a:p>
              <a:pPr algn="ctr"/>
              <a:r>
                <a:rPr lang="es-ES" sz="1400">
                  <a:solidFill>
                    <a:srgbClr val="FFFFFF"/>
                  </a:solidFill>
                  <a:latin typeface="+mj-lt"/>
                  <a:hlinkClick r:id="rId4">
                    <a:extLst>
                      <a:ext uri="{A12FA001-AC4F-418D-AE19-62706E023703}">
                        <ahyp:hlinkClr xmlns:ahyp="http://schemas.microsoft.com/office/drawing/2018/hyperlinkcolor" val="tx"/>
                      </a:ext>
                    </a:extLst>
                  </a:hlinkClick>
                </a:rPr>
                <a:t>Aprendizaje y asistencia</a:t>
              </a:r>
            </a:p>
          </p:txBody>
        </p:sp>
      </p:grpSp>
      <p:grpSp>
        <p:nvGrpSpPr>
          <p:cNvPr id="71" name="Group 70">
            <a:extLst>
              <a:ext uri="{FF2B5EF4-FFF2-40B4-BE49-F238E27FC236}">
                <a16:creationId xmlns:a16="http://schemas.microsoft.com/office/drawing/2014/main" id="{E0468752-D48A-4397-842A-BBFB65CCA9FC}"/>
              </a:ext>
            </a:extLst>
          </p:cNvPr>
          <p:cNvGrpSpPr/>
          <p:nvPr/>
        </p:nvGrpSpPr>
        <p:grpSpPr>
          <a:xfrm>
            <a:off x="340538" y="4774564"/>
            <a:ext cx="2448000" cy="403039"/>
            <a:chOff x="4000500" y="1895754"/>
            <a:chExt cx="1000125" cy="2664807"/>
          </a:xfrm>
        </p:grpSpPr>
        <p:sp>
          <p:nvSpPr>
            <p:cNvPr id="72" name="Rectangle: Rounded Corners 71">
              <a:extLst>
                <a:ext uri="{FF2B5EF4-FFF2-40B4-BE49-F238E27FC236}">
                  <a16:creationId xmlns:a16="http://schemas.microsoft.com/office/drawing/2014/main" id="{BAE150F8-84B9-42CD-AF18-5D0F941CC78E}"/>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a:solidFill>
                  <a:schemeClr val="bg1"/>
                </a:solidFill>
                <a:latin typeface="+mj-lt"/>
              </a:endParaRPr>
            </a:p>
          </p:txBody>
        </p:sp>
        <p:sp>
          <p:nvSpPr>
            <p:cNvPr id="73" name="Rectangle: Rounded Corners 72">
              <a:extLst>
                <a:ext uri="{FF2B5EF4-FFF2-40B4-BE49-F238E27FC236}">
                  <a16:creationId xmlns:a16="http://schemas.microsoft.com/office/drawing/2014/main" id="{F19B6C10-4F0C-4418-9CA4-C8C8D589E28A}"/>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r>
                <a:rPr lang="es-ES" sz="1400">
                  <a:solidFill>
                    <a:schemeClr val="bg1"/>
                  </a:solidFill>
                  <a:latin typeface="+mj-lt"/>
                  <a:hlinkClick r:id="rId5">
                    <a:extLst>
                      <a:ext uri="{A12FA001-AC4F-418D-AE19-62706E023703}">
                        <ahyp:hlinkClr xmlns:ahyp="http://schemas.microsoft.com/office/drawing/2018/hyperlinkcolor" val="tx"/>
                      </a:ext>
                    </a:extLst>
                  </a:hlinkClick>
                </a:rPr>
                <a:t>Target Exchange</a:t>
              </a:r>
            </a:p>
          </p:txBody>
        </p:sp>
      </p:grpSp>
      <p:grpSp>
        <p:nvGrpSpPr>
          <p:cNvPr id="74" name="Group 73">
            <a:extLst>
              <a:ext uri="{FF2B5EF4-FFF2-40B4-BE49-F238E27FC236}">
                <a16:creationId xmlns:a16="http://schemas.microsoft.com/office/drawing/2014/main" id="{A30567CC-8DCD-40E4-9A25-DDDDCAD96CFF}"/>
              </a:ext>
            </a:extLst>
          </p:cNvPr>
          <p:cNvGrpSpPr/>
          <p:nvPr/>
        </p:nvGrpSpPr>
        <p:grpSpPr>
          <a:xfrm>
            <a:off x="2916214" y="4774564"/>
            <a:ext cx="2448000" cy="403039"/>
            <a:chOff x="4000500" y="1895754"/>
            <a:chExt cx="1000125" cy="2664807"/>
          </a:xfrm>
        </p:grpSpPr>
        <p:sp>
          <p:nvSpPr>
            <p:cNvPr id="75" name="Rectangle: Rounded Corners 74">
              <a:extLst>
                <a:ext uri="{FF2B5EF4-FFF2-40B4-BE49-F238E27FC236}">
                  <a16:creationId xmlns:a16="http://schemas.microsoft.com/office/drawing/2014/main" id="{461E0D6D-9BD2-4D09-89B0-A754E7913AC3}"/>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a:solidFill>
                  <a:schemeClr val="bg1"/>
                </a:solidFill>
                <a:latin typeface="+mj-lt"/>
              </a:endParaRPr>
            </a:p>
          </p:txBody>
        </p:sp>
        <p:sp>
          <p:nvSpPr>
            <p:cNvPr id="76" name="Rectangle: Rounded Corners 75">
              <a:extLst>
                <a:ext uri="{FF2B5EF4-FFF2-40B4-BE49-F238E27FC236}">
                  <a16:creationId xmlns:a16="http://schemas.microsoft.com/office/drawing/2014/main" id="{C37984DC-E63B-4A65-B90B-4A8111710EEA}"/>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lIns="91440" tIns="45720" rIns="91440" bIns="45720" rtlCol="0" anchor="ctr"/>
            <a:lstStyle/>
            <a:p>
              <a:pPr algn="ctr"/>
              <a:r>
                <a:rPr lang="es-ES" sz="1400">
                  <a:solidFill>
                    <a:srgbClr val="FFFFFF"/>
                  </a:solidFill>
                  <a:latin typeface="+mj-lt"/>
                  <a:hlinkClick r:id="rId6">
                    <a:extLst>
                      <a:ext uri="{A12FA001-AC4F-418D-AE19-62706E023703}">
                        <ahyp:hlinkClr xmlns:ahyp="http://schemas.microsoft.com/office/drawing/2018/hyperlinkcolor" val="tx"/>
                      </a:ext>
                    </a:extLst>
                  </a:hlinkClick>
                </a:rPr>
                <a:t>Documentación de Target</a:t>
              </a:r>
            </a:p>
          </p:txBody>
        </p:sp>
      </p:grpSp>
      <p:pic>
        <p:nvPicPr>
          <p:cNvPr id="7" name="Graphic 6">
            <a:extLst>
              <a:ext uri="{FF2B5EF4-FFF2-40B4-BE49-F238E27FC236}">
                <a16:creationId xmlns:a16="http://schemas.microsoft.com/office/drawing/2014/main" id="{AA6EC443-191A-4943-9F93-AED843D3277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990642" y="2545028"/>
            <a:ext cx="378992" cy="403444"/>
          </a:xfrm>
          <a:prstGeom prst="rect">
            <a:avLst/>
          </a:prstGeom>
        </p:spPr>
      </p:pic>
      <p:pic>
        <p:nvPicPr>
          <p:cNvPr id="9" name="Graphic 8">
            <a:extLst>
              <a:ext uri="{FF2B5EF4-FFF2-40B4-BE49-F238E27FC236}">
                <a16:creationId xmlns:a16="http://schemas.microsoft.com/office/drawing/2014/main" id="{65F07D46-16F7-49F7-A60B-8C7DBE7FB3A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909661" y="2628181"/>
            <a:ext cx="372678" cy="248452"/>
          </a:xfrm>
          <a:prstGeom prst="rect">
            <a:avLst/>
          </a:prstGeom>
        </p:spPr>
      </p:pic>
      <p:pic>
        <p:nvPicPr>
          <p:cNvPr id="11" name="Graphic 10">
            <a:extLst>
              <a:ext uri="{FF2B5EF4-FFF2-40B4-BE49-F238E27FC236}">
                <a16:creationId xmlns:a16="http://schemas.microsoft.com/office/drawing/2014/main" id="{3380E531-5BE8-4ED0-9806-80EABE4F7F2C}"/>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838952" y="2565263"/>
            <a:ext cx="362974" cy="362974"/>
          </a:xfrm>
          <a:prstGeom prst="rect">
            <a:avLst/>
          </a:prstGeom>
        </p:spPr>
      </p:pic>
    </p:spTree>
    <p:extLst>
      <p:ext uri="{BB962C8B-B14F-4D97-AF65-F5344CB8AC3E}">
        <p14:creationId xmlns:p14="http://schemas.microsoft.com/office/powerpoint/2010/main" val="42470652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Rectangle 61">
            <a:extLst>
              <a:ext uri="{FF2B5EF4-FFF2-40B4-BE49-F238E27FC236}">
                <a16:creationId xmlns:a16="http://schemas.microsoft.com/office/drawing/2014/main" id="{4331211F-4CD1-4F8C-9E59-A5EA7D4CA47E}"/>
              </a:ext>
            </a:extLst>
          </p:cNvPr>
          <p:cNvSpPr/>
          <p:nvPr/>
        </p:nvSpPr>
        <p:spPr>
          <a:xfrm>
            <a:off x="9684109" y="1739835"/>
            <a:ext cx="2309416" cy="2216475"/>
          </a:xfrm>
          <a:prstGeom prst="rect">
            <a:avLst/>
          </a:pr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dobe Clean SemiLight" panose="020B0403020404020204" pitchFamily="34" charset="0"/>
            </a:endParaRPr>
          </a:p>
        </p:txBody>
      </p:sp>
      <p:sp>
        <p:nvSpPr>
          <p:cNvPr id="61" name="Rectangle 60">
            <a:extLst>
              <a:ext uri="{FF2B5EF4-FFF2-40B4-BE49-F238E27FC236}">
                <a16:creationId xmlns:a16="http://schemas.microsoft.com/office/drawing/2014/main" id="{E8D9A636-C815-4C09-8A80-925CA1DCC80A}"/>
              </a:ext>
            </a:extLst>
          </p:cNvPr>
          <p:cNvSpPr/>
          <p:nvPr/>
        </p:nvSpPr>
        <p:spPr>
          <a:xfrm>
            <a:off x="7325537" y="1739835"/>
            <a:ext cx="2309416" cy="2216475"/>
          </a:xfrm>
          <a:prstGeom prst="rect">
            <a:avLst/>
          </a:pr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dobe Clean SemiLight" panose="020B0403020404020204" pitchFamily="34" charset="0"/>
            </a:endParaRPr>
          </a:p>
        </p:txBody>
      </p:sp>
      <p:sp>
        <p:nvSpPr>
          <p:cNvPr id="60" name="Rectangle 59">
            <a:extLst>
              <a:ext uri="{FF2B5EF4-FFF2-40B4-BE49-F238E27FC236}">
                <a16:creationId xmlns:a16="http://schemas.microsoft.com/office/drawing/2014/main" id="{D14D7F7A-7C29-410F-A3EE-C1E743EC1DA8}"/>
              </a:ext>
            </a:extLst>
          </p:cNvPr>
          <p:cNvSpPr/>
          <p:nvPr/>
        </p:nvSpPr>
        <p:spPr>
          <a:xfrm>
            <a:off x="4966965" y="1739834"/>
            <a:ext cx="2309416" cy="2216475"/>
          </a:xfrm>
          <a:prstGeom prst="rect">
            <a:avLst/>
          </a:pr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dobe Clean SemiLight" panose="020B0403020404020204" pitchFamily="34" charset="0"/>
            </a:endParaRPr>
          </a:p>
        </p:txBody>
      </p:sp>
      <p:sp>
        <p:nvSpPr>
          <p:cNvPr id="59" name="Rectangle 58">
            <a:extLst>
              <a:ext uri="{FF2B5EF4-FFF2-40B4-BE49-F238E27FC236}">
                <a16:creationId xmlns:a16="http://schemas.microsoft.com/office/drawing/2014/main" id="{939254C7-44A1-41CC-A401-6A5C6A65A181}"/>
              </a:ext>
            </a:extLst>
          </p:cNvPr>
          <p:cNvSpPr/>
          <p:nvPr/>
        </p:nvSpPr>
        <p:spPr>
          <a:xfrm>
            <a:off x="2599322" y="1739834"/>
            <a:ext cx="2309416" cy="2216475"/>
          </a:xfrm>
          <a:prstGeom prst="rect">
            <a:avLst/>
          </a:pr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dobe Clean SemiLight" panose="020B0403020404020204" pitchFamily="34" charset="0"/>
            </a:endParaRPr>
          </a:p>
        </p:txBody>
      </p:sp>
      <p:sp>
        <p:nvSpPr>
          <p:cNvPr id="3" name="Rectangle 2">
            <a:extLst>
              <a:ext uri="{FF2B5EF4-FFF2-40B4-BE49-F238E27FC236}">
                <a16:creationId xmlns:a16="http://schemas.microsoft.com/office/drawing/2014/main" id="{4B6EA9D5-E320-4A69-8BB4-A17FB0D257F0}"/>
              </a:ext>
            </a:extLst>
          </p:cNvPr>
          <p:cNvSpPr/>
          <p:nvPr/>
        </p:nvSpPr>
        <p:spPr>
          <a:xfrm>
            <a:off x="231680" y="1739835"/>
            <a:ext cx="2309416" cy="2216475"/>
          </a:xfrm>
          <a:prstGeom prst="rect">
            <a:avLst/>
          </a:pr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dobe Clean SemiLight" panose="020B0403020404020204" pitchFamily="34" charset="0"/>
            </a:endParaRPr>
          </a:p>
        </p:txBody>
      </p:sp>
      <p:sp>
        <p:nvSpPr>
          <p:cNvPr id="2" name="Title 1">
            <a:extLst>
              <a:ext uri="{FF2B5EF4-FFF2-40B4-BE49-F238E27FC236}">
                <a16:creationId xmlns:a16="http://schemas.microsoft.com/office/drawing/2014/main" id="{B5D069DB-D556-4408-9A33-202C625C546F}"/>
              </a:ext>
            </a:extLst>
          </p:cNvPr>
          <p:cNvSpPr>
            <a:spLocks noGrp="1"/>
          </p:cNvSpPr>
          <p:nvPr>
            <p:ph type="title"/>
          </p:nvPr>
        </p:nvSpPr>
        <p:spPr>
          <a:xfrm>
            <a:off x="310896" y="312661"/>
            <a:ext cx="11512930" cy="646189"/>
          </a:xfrm>
        </p:spPr>
        <p:txBody>
          <a:bodyPr/>
          <a:lstStyle/>
          <a:p>
            <a:r>
              <a:rPr lang="es-ES" sz="2400" dirty="0">
                <a:latin typeface="+mj-lt"/>
              </a:rPr>
              <a:t>Adobe </a:t>
            </a:r>
            <a:r>
              <a:rPr lang="es-ES" sz="2400" dirty="0" err="1">
                <a:latin typeface="+mj-lt"/>
              </a:rPr>
              <a:t>Experience</a:t>
            </a:r>
            <a:r>
              <a:rPr lang="es-ES" sz="2400" dirty="0">
                <a:latin typeface="+mj-lt"/>
              </a:rPr>
              <a:t> Manager:</a:t>
            </a:r>
            <a:r>
              <a:rPr lang="es-ES" sz="2400" dirty="0">
                <a:solidFill>
                  <a:schemeClr val="tx1"/>
                </a:solidFill>
                <a:latin typeface="+mj-lt"/>
              </a:rPr>
              <a:t> Adobe </a:t>
            </a:r>
            <a:r>
              <a:rPr lang="es-ES" sz="2400" dirty="0" err="1">
                <a:solidFill>
                  <a:schemeClr val="tx1"/>
                </a:solidFill>
                <a:latin typeface="+mj-lt"/>
              </a:rPr>
              <a:t>Experience</a:t>
            </a:r>
            <a:r>
              <a:rPr lang="es-ES" sz="2400" dirty="0">
                <a:solidFill>
                  <a:schemeClr val="tx1"/>
                </a:solidFill>
                <a:latin typeface="+mj-lt"/>
              </a:rPr>
              <a:t> Manager es una plataforma completa para administrar y ofrecer experiencias digitales conectadas a lo largo del recorrido del cliente, desde interacciones en línea a interacciones físicas.</a:t>
            </a:r>
          </a:p>
        </p:txBody>
      </p:sp>
      <p:grpSp>
        <p:nvGrpSpPr>
          <p:cNvPr id="125" name="Group 124">
            <a:extLst>
              <a:ext uri="{FF2B5EF4-FFF2-40B4-BE49-F238E27FC236}">
                <a16:creationId xmlns:a16="http://schemas.microsoft.com/office/drawing/2014/main" id="{F77A311C-32EA-43A3-B86F-45E4ECCCB384}"/>
              </a:ext>
            </a:extLst>
          </p:cNvPr>
          <p:cNvGrpSpPr/>
          <p:nvPr/>
        </p:nvGrpSpPr>
        <p:grpSpPr>
          <a:xfrm>
            <a:off x="340538" y="4213249"/>
            <a:ext cx="2892499" cy="403039"/>
            <a:chOff x="4000500" y="1895754"/>
            <a:chExt cx="1000125" cy="2664807"/>
          </a:xfrm>
        </p:grpSpPr>
        <p:sp>
          <p:nvSpPr>
            <p:cNvPr id="127" name="Rectangle: Rounded Corners 126">
              <a:extLst>
                <a:ext uri="{FF2B5EF4-FFF2-40B4-BE49-F238E27FC236}">
                  <a16:creationId xmlns:a16="http://schemas.microsoft.com/office/drawing/2014/main" id="{4685A9F1-EEBA-40E2-9BCC-8A3637EC52A7}"/>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200">
                <a:solidFill>
                  <a:schemeClr val="bg1"/>
                </a:solidFill>
                <a:latin typeface="+mj-lt"/>
              </a:endParaRPr>
            </a:p>
          </p:txBody>
        </p:sp>
        <p:sp>
          <p:nvSpPr>
            <p:cNvPr id="128" name="Rectangle: Rounded Corners 127">
              <a:extLst>
                <a:ext uri="{FF2B5EF4-FFF2-40B4-BE49-F238E27FC236}">
                  <a16:creationId xmlns:a16="http://schemas.microsoft.com/office/drawing/2014/main" id="{E4FD9A04-6966-43C0-94D7-FBEB9B207722}"/>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lIns="91440" tIns="45720" rIns="91440" bIns="45720" rtlCol="0" anchor="ctr"/>
            <a:lstStyle/>
            <a:p>
              <a:pPr algn="ctr"/>
              <a:r>
                <a:rPr lang="es-ES" sz="1200" dirty="0">
                  <a:solidFill>
                    <a:schemeClr val="bg1"/>
                  </a:solidFill>
                  <a:latin typeface="+mj-lt"/>
                  <a:hlinkClick r:id="rId2">
                    <a:extLst>
                      <a:ext uri="{A12FA001-AC4F-418D-AE19-62706E023703}">
                        <ahyp:hlinkClr xmlns:ahyp="http://schemas.microsoft.com/office/drawing/2018/hyperlinkcolor" val="tx"/>
                      </a:ext>
                    </a:extLst>
                  </a:hlinkClick>
                </a:rPr>
                <a:t>Comunidad de </a:t>
              </a:r>
              <a:r>
                <a:rPr lang="es-ES" sz="1200" dirty="0" err="1">
                  <a:solidFill>
                    <a:schemeClr val="bg1"/>
                  </a:solidFill>
                  <a:latin typeface="+mj-lt"/>
                  <a:hlinkClick r:id="rId2">
                    <a:extLst>
                      <a:ext uri="{A12FA001-AC4F-418D-AE19-62706E023703}">
                        <ahyp:hlinkClr xmlns:ahyp="http://schemas.microsoft.com/office/drawing/2018/hyperlinkcolor" val="tx"/>
                      </a:ext>
                    </a:extLst>
                  </a:hlinkClick>
                </a:rPr>
                <a:t>Experience</a:t>
              </a:r>
              <a:r>
                <a:rPr lang="es-ES" sz="1200" dirty="0">
                  <a:solidFill>
                    <a:schemeClr val="bg1"/>
                  </a:solidFill>
                  <a:latin typeface="+mj-lt"/>
                  <a:hlinkClick r:id="rId2">
                    <a:extLst>
                      <a:ext uri="{A12FA001-AC4F-418D-AE19-62706E023703}">
                        <ahyp:hlinkClr xmlns:ahyp="http://schemas.microsoft.com/office/drawing/2018/hyperlinkcolor" val="tx"/>
                      </a:ext>
                    </a:extLst>
                  </a:hlinkClick>
                </a:rPr>
                <a:t> Manager</a:t>
              </a:r>
            </a:p>
          </p:txBody>
        </p:sp>
      </p:grpSp>
      <p:grpSp>
        <p:nvGrpSpPr>
          <p:cNvPr id="131" name="Group 130">
            <a:extLst>
              <a:ext uri="{FF2B5EF4-FFF2-40B4-BE49-F238E27FC236}">
                <a16:creationId xmlns:a16="http://schemas.microsoft.com/office/drawing/2014/main" id="{78E07B98-17D1-41C8-A5B1-2B64B8065EDE}"/>
              </a:ext>
            </a:extLst>
          </p:cNvPr>
          <p:cNvGrpSpPr/>
          <p:nvPr/>
        </p:nvGrpSpPr>
        <p:grpSpPr>
          <a:xfrm>
            <a:off x="3478643" y="4213249"/>
            <a:ext cx="2448000" cy="403039"/>
            <a:chOff x="4000500" y="1895754"/>
            <a:chExt cx="1000125" cy="2664807"/>
          </a:xfrm>
        </p:grpSpPr>
        <p:sp>
          <p:nvSpPr>
            <p:cNvPr id="132" name="Rectangle: Rounded Corners 131">
              <a:extLst>
                <a:ext uri="{FF2B5EF4-FFF2-40B4-BE49-F238E27FC236}">
                  <a16:creationId xmlns:a16="http://schemas.microsoft.com/office/drawing/2014/main" id="{1A493B1E-C39F-474A-812D-9F705C81A393}"/>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200">
                <a:solidFill>
                  <a:srgbClr val="FFFFFF"/>
                </a:solidFill>
                <a:latin typeface="+mj-lt"/>
              </a:endParaRPr>
            </a:p>
          </p:txBody>
        </p:sp>
        <p:sp>
          <p:nvSpPr>
            <p:cNvPr id="133" name="Rectangle: Rounded Corners 132">
              <a:extLst>
                <a:ext uri="{FF2B5EF4-FFF2-40B4-BE49-F238E27FC236}">
                  <a16:creationId xmlns:a16="http://schemas.microsoft.com/office/drawing/2014/main" id="{0D06E3F8-56BD-453E-93F6-A5DD38236AB6}"/>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lIns="91440" tIns="45720" rIns="91440" bIns="45720" rtlCol="0" anchor="ctr"/>
            <a:lstStyle/>
            <a:p>
              <a:pPr algn="ctr" defTabSz="800100">
                <a:lnSpc>
                  <a:spcPct val="90000"/>
                </a:lnSpc>
                <a:spcBef>
                  <a:spcPct val="0"/>
                </a:spcBef>
                <a:spcAft>
                  <a:spcPct val="35000"/>
                </a:spcAft>
              </a:pPr>
              <a:r>
                <a:rPr lang="es-ES" sz="1200">
                  <a:solidFill>
                    <a:srgbClr val="FFFFFF"/>
                  </a:solidFill>
                  <a:latin typeface="+mj-lt"/>
                  <a:hlinkClick r:id="rId3">
                    <a:extLst>
                      <a:ext uri="{A12FA001-AC4F-418D-AE19-62706E023703}">
                        <ahyp:hlinkClr xmlns:ahyp="http://schemas.microsoft.com/office/drawing/2018/hyperlinkcolor" val="tx"/>
                      </a:ext>
                    </a:extLst>
                  </a:hlinkClick>
                </a:rPr>
                <a:t>Aprendizaje y asistencia</a:t>
              </a:r>
            </a:p>
          </p:txBody>
        </p:sp>
      </p:grpSp>
      <p:grpSp>
        <p:nvGrpSpPr>
          <p:cNvPr id="134" name="Group 133">
            <a:extLst>
              <a:ext uri="{FF2B5EF4-FFF2-40B4-BE49-F238E27FC236}">
                <a16:creationId xmlns:a16="http://schemas.microsoft.com/office/drawing/2014/main" id="{F5A598C8-14BB-4C54-9A79-75B7EDFE9F62}"/>
              </a:ext>
            </a:extLst>
          </p:cNvPr>
          <p:cNvGrpSpPr/>
          <p:nvPr/>
        </p:nvGrpSpPr>
        <p:grpSpPr>
          <a:xfrm>
            <a:off x="6054318" y="4213249"/>
            <a:ext cx="2448000" cy="403039"/>
            <a:chOff x="4000500" y="1895754"/>
            <a:chExt cx="1000125" cy="2664807"/>
          </a:xfrm>
        </p:grpSpPr>
        <p:sp>
          <p:nvSpPr>
            <p:cNvPr id="135" name="Rectangle: Rounded Corners 134">
              <a:extLst>
                <a:ext uri="{FF2B5EF4-FFF2-40B4-BE49-F238E27FC236}">
                  <a16:creationId xmlns:a16="http://schemas.microsoft.com/office/drawing/2014/main" id="{E70E4F23-BEC9-4BA1-9B97-D44E79255DDB}"/>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200">
                <a:solidFill>
                  <a:schemeClr val="bg1"/>
                </a:solidFill>
                <a:latin typeface="+mj-lt"/>
              </a:endParaRPr>
            </a:p>
          </p:txBody>
        </p:sp>
        <p:sp>
          <p:nvSpPr>
            <p:cNvPr id="136" name="Rectangle: Rounded Corners 135">
              <a:extLst>
                <a:ext uri="{FF2B5EF4-FFF2-40B4-BE49-F238E27FC236}">
                  <a16:creationId xmlns:a16="http://schemas.microsoft.com/office/drawing/2014/main" id="{8330D737-0DA6-42FF-B109-106C833640E1}"/>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defTabSz="800100">
                <a:lnSpc>
                  <a:spcPct val="90000"/>
                </a:lnSpc>
                <a:spcBef>
                  <a:spcPct val="0"/>
                </a:spcBef>
                <a:spcAft>
                  <a:spcPct val="35000"/>
                </a:spcAft>
              </a:pPr>
              <a:r>
                <a:rPr lang="es-ES" sz="1200">
                  <a:solidFill>
                    <a:schemeClr val="bg1"/>
                  </a:solidFill>
                  <a:latin typeface="+mj-lt"/>
                  <a:hlinkClick r:id="rId4">
                    <a:extLst>
                      <a:ext uri="{A12FA001-AC4F-418D-AE19-62706E023703}">
                        <ahyp:hlinkClr xmlns:ahyp="http://schemas.microsoft.com/office/drawing/2018/hyperlinkcolor" val="tx"/>
                      </a:ext>
                    </a:extLst>
                  </a:hlinkClick>
                </a:rPr>
                <a:t>Componentes principales</a:t>
              </a:r>
            </a:p>
          </p:txBody>
        </p:sp>
      </p:grpSp>
      <p:grpSp>
        <p:nvGrpSpPr>
          <p:cNvPr id="40" name="Group 39">
            <a:extLst>
              <a:ext uri="{FF2B5EF4-FFF2-40B4-BE49-F238E27FC236}">
                <a16:creationId xmlns:a16="http://schemas.microsoft.com/office/drawing/2014/main" id="{4A6A09D1-5181-4443-9C5B-2C827A49DC03}"/>
              </a:ext>
            </a:extLst>
          </p:cNvPr>
          <p:cNvGrpSpPr/>
          <p:nvPr/>
        </p:nvGrpSpPr>
        <p:grpSpPr>
          <a:xfrm>
            <a:off x="8632055" y="4213249"/>
            <a:ext cx="2448000" cy="403039"/>
            <a:chOff x="4000500" y="1895754"/>
            <a:chExt cx="1000125" cy="2664807"/>
          </a:xfrm>
        </p:grpSpPr>
        <p:sp>
          <p:nvSpPr>
            <p:cNvPr id="41" name="Rectangle: Rounded Corners 40">
              <a:extLst>
                <a:ext uri="{FF2B5EF4-FFF2-40B4-BE49-F238E27FC236}">
                  <a16:creationId xmlns:a16="http://schemas.microsoft.com/office/drawing/2014/main" id="{335A0DD6-2CEA-48ED-B9A4-8C59FFC79672}"/>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200">
                <a:solidFill>
                  <a:schemeClr val="bg1"/>
                </a:solidFill>
                <a:latin typeface="+mj-lt"/>
              </a:endParaRPr>
            </a:p>
          </p:txBody>
        </p:sp>
        <p:sp>
          <p:nvSpPr>
            <p:cNvPr id="42" name="Rectangle: Rounded Corners 41">
              <a:extLst>
                <a:ext uri="{FF2B5EF4-FFF2-40B4-BE49-F238E27FC236}">
                  <a16:creationId xmlns:a16="http://schemas.microsoft.com/office/drawing/2014/main" id="{16BA6C00-24C6-47D7-9875-3087C5E870E4}"/>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defTabSz="800100">
                <a:lnSpc>
                  <a:spcPct val="90000"/>
                </a:lnSpc>
                <a:spcBef>
                  <a:spcPct val="0"/>
                </a:spcBef>
                <a:spcAft>
                  <a:spcPct val="35000"/>
                </a:spcAft>
              </a:pPr>
              <a:r>
                <a:rPr lang="es-ES" sz="1200">
                  <a:solidFill>
                    <a:schemeClr val="bg1"/>
                  </a:solidFill>
                  <a:latin typeface="+mj-lt"/>
                  <a:hlinkClick r:id="rId5">
                    <a:extLst>
                      <a:ext uri="{A12FA001-AC4F-418D-AE19-62706E023703}">
                        <ahyp:hlinkClr xmlns:ahyp="http://schemas.microsoft.com/office/drawing/2018/hyperlinkcolor" val="tx"/>
                      </a:ext>
                    </a:extLst>
                  </a:hlinkClick>
                </a:rPr>
                <a:t>Sesiones Pregunte al experto</a:t>
              </a:r>
            </a:p>
          </p:txBody>
        </p:sp>
      </p:grpSp>
      <p:grpSp>
        <p:nvGrpSpPr>
          <p:cNvPr id="137" name="Group 136">
            <a:extLst>
              <a:ext uri="{FF2B5EF4-FFF2-40B4-BE49-F238E27FC236}">
                <a16:creationId xmlns:a16="http://schemas.microsoft.com/office/drawing/2014/main" id="{9CBBF39F-FB71-41E4-AC23-FE6EA9544601}"/>
              </a:ext>
            </a:extLst>
          </p:cNvPr>
          <p:cNvGrpSpPr/>
          <p:nvPr/>
        </p:nvGrpSpPr>
        <p:grpSpPr>
          <a:xfrm>
            <a:off x="340537" y="4774564"/>
            <a:ext cx="3417007" cy="403039"/>
            <a:chOff x="4000500" y="1895754"/>
            <a:chExt cx="1000125" cy="2664807"/>
          </a:xfrm>
        </p:grpSpPr>
        <p:sp>
          <p:nvSpPr>
            <p:cNvPr id="138" name="Rectangle: Rounded Corners 137">
              <a:extLst>
                <a:ext uri="{FF2B5EF4-FFF2-40B4-BE49-F238E27FC236}">
                  <a16:creationId xmlns:a16="http://schemas.microsoft.com/office/drawing/2014/main" id="{C25396A9-2FE2-4196-AB96-B7C90766F253}"/>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200">
                <a:solidFill>
                  <a:schemeClr val="bg1"/>
                </a:solidFill>
                <a:latin typeface="+mj-lt"/>
              </a:endParaRPr>
            </a:p>
          </p:txBody>
        </p:sp>
        <p:sp>
          <p:nvSpPr>
            <p:cNvPr id="139" name="Rectangle: Rounded Corners 138">
              <a:extLst>
                <a:ext uri="{FF2B5EF4-FFF2-40B4-BE49-F238E27FC236}">
                  <a16:creationId xmlns:a16="http://schemas.microsoft.com/office/drawing/2014/main" id="{35F443F0-73E7-4EA2-A0A3-E138D03C8EF8}"/>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lIns="91440" tIns="45720" rIns="91440" bIns="45720" rtlCol="0" anchor="ctr"/>
            <a:lstStyle/>
            <a:p>
              <a:pPr algn="ctr"/>
              <a:r>
                <a:rPr lang="es-ES" sz="1200" dirty="0">
                  <a:solidFill>
                    <a:schemeClr val="bg1"/>
                  </a:solidFill>
                  <a:latin typeface="+mj-lt"/>
                  <a:hlinkClick r:id="rId6">
                    <a:extLst>
                      <a:ext uri="{A12FA001-AC4F-418D-AE19-62706E023703}">
                        <ahyp:hlinkClr xmlns:ahyp="http://schemas.microsoft.com/office/drawing/2018/hyperlinkcolor" val="tx"/>
                      </a:ext>
                    </a:extLst>
                  </a:hlinkClick>
                </a:rPr>
                <a:t>Actualizaciones de seguridad </a:t>
              </a:r>
              <a:br>
                <a:rPr lang="es-ES" sz="1200" dirty="0">
                  <a:solidFill>
                    <a:schemeClr val="bg1"/>
                  </a:solidFill>
                  <a:latin typeface="+mj-lt"/>
                  <a:hlinkClick r:id="rId6">
                    <a:extLst>
                      <a:ext uri="{A12FA001-AC4F-418D-AE19-62706E023703}">
                        <ahyp:hlinkClr xmlns:ahyp="http://schemas.microsoft.com/office/drawing/2018/hyperlinkcolor" val="tx"/>
                      </a:ext>
                    </a:extLst>
                  </a:hlinkClick>
                </a:rPr>
              </a:br>
              <a:r>
                <a:rPr lang="es-ES" sz="1200" dirty="0">
                  <a:solidFill>
                    <a:schemeClr val="bg1"/>
                  </a:solidFill>
                  <a:latin typeface="+mj-lt"/>
                  <a:hlinkClick r:id="rId6">
                    <a:extLst>
                      <a:ext uri="{A12FA001-AC4F-418D-AE19-62706E023703}">
                        <ahyp:hlinkClr xmlns:ahyp="http://schemas.microsoft.com/office/drawing/2018/hyperlinkcolor" val="tx"/>
                      </a:ext>
                    </a:extLst>
                  </a:hlinkClick>
                </a:rPr>
                <a:t>de </a:t>
              </a:r>
              <a:r>
                <a:rPr lang="es-ES" sz="1200" dirty="0" err="1">
                  <a:solidFill>
                    <a:schemeClr val="bg1"/>
                  </a:solidFill>
                  <a:latin typeface="+mj-lt"/>
                  <a:hlinkClick r:id="rId6">
                    <a:extLst>
                      <a:ext uri="{A12FA001-AC4F-418D-AE19-62706E023703}">
                        <ahyp:hlinkClr xmlns:ahyp="http://schemas.microsoft.com/office/drawing/2018/hyperlinkcolor" val="tx"/>
                      </a:ext>
                    </a:extLst>
                  </a:hlinkClick>
                </a:rPr>
                <a:t>Experience</a:t>
              </a:r>
              <a:r>
                <a:rPr lang="es-ES" sz="1200" dirty="0">
                  <a:solidFill>
                    <a:schemeClr val="bg1"/>
                  </a:solidFill>
                  <a:latin typeface="+mj-lt"/>
                  <a:hlinkClick r:id="rId6">
                    <a:extLst>
                      <a:ext uri="{A12FA001-AC4F-418D-AE19-62706E023703}">
                        <ahyp:hlinkClr xmlns:ahyp="http://schemas.microsoft.com/office/drawing/2018/hyperlinkcolor" val="tx"/>
                      </a:ext>
                    </a:extLst>
                  </a:hlinkClick>
                </a:rPr>
                <a:t> Manager</a:t>
              </a:r>
            </a:p>
          </p:txBody>
        </p:sp>
      </p:grpSp>
      <p:grpSp>
        <p:nvGrpSpPr>
          <p:cNvPr id="140" name="Group 139">
            <a:extLst>
              <a:ext uri="{FF2B5EF4-FFF2-40B4-BE49-F238E27FC236}">
                <a16:creationId xmlns:a16="http://schemas.microsoft.com/office/drawing/2014/main" id="{F9F56A93-8C5B-44C0-BA0A-78AFCF047BD3}"/>
              </a:ext>
            </a:extLst>
          </p:cNvPr>
          <p:cNvGrpSpPr/>
          <p:nvPr/>
        </p:nvGrpSpPr>
        <p:grpSpPr>
          <a:xfrm>
            <a:off x="3949001" y="4774563"/>
            <a:ext cx="2972508" cy="403039"/>
            <a:chOff x="4000500" y="1895754"/>
            <a:chExt cx="1000125" cy="2664807"/>
          </a:xfrm>
        </p:grpSpPr>
        <p:sp>
          <p:nvSpPr>
            <p:cNvPr id="141" name="Rectangle: Rounded Corners 140">
              <a:extLst>
                <a:ext uri="{FF2B5EF4-FFF2-40B4-BE49-F238E27FC236}">
                  <a16:creationId xmlns:a16="http://schemas.microsoft.com/office/drawing/2014/main" id="{EF88FB63-3BAE-4048-B275-47FC17BF4E02}"/>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200">
                <a:solidFill>
                  <a:schemeClr val="bg1"/>
                </a:solidFill>
                <a:latin typeface="+mj-lt"/>
              </a:endParaRPr>
            </a:p>
          </p:txBody>
        </p:sp>
        <p:sp>
          <p:nvSpPr>
            <p:cNvPr id="142" name="Rectangle: Rounded Corners 141">
              <a:extLst>
                <a:ext uri="{FF2B5EF4-FFF2-40B4-BE49-F238E27FC236}">
                  <a16:creationId xmlns:a16="http://schemas.microsoft.com/office/drawing/2014/main" id="{172B7E4A-80B6-4C4B-A571-673CF24FB01D}"/>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lvl="0" algn="ctr" defTabSz="800100">
                <a:lnSpc>
                  <a:spcPct val="90000"/>
                </a:lnSpc>
                <a:spcBef>
                  <a:spcPct val="0"/>
                </a:spcBef>
                <a:spcAft>
                  <a:spcPct val="35000"/>
                </a:spcAft>
              </a:pPr>
              <a:r>
                <a:rPr lang="es-ES" sz="1200">
                  <a:solidFill>
                    <a:schemeClr val="bg1"/>
                  </a:solidFill>
                  <a:latin typeface="+mj-lt"/>
                  <a:hlinkClick r:id="rId7">
                    <a:extLst>
                      <a:ext uri="{A12FA001-AC4F-418D-AE19-62706E023703}">
                        <ahyp:hlinkClr xmlns:ahyp="http://schemas.microsoft.com/office/drawing/2018/hyperlinkcolor" val="tx"/>
                      </a:ext>
                    </a:extLst>
                  </a:hlinkClick>
                </a:rPr>
                <a:t>Guía de implementación de AEM Sites</a:t>
              </a:r>
            </a:p>
          </p:txBody>
        </p:sp>
      </p:grpSp>
      <p:grpSp>
        <p:nvGrpSpPr>
          <p:cNvPr id="44" name="Group 43">
            <a:extLst>
              <a:ext uri="{FF2B5EF4-FFF2-40B4-BE49-F238E27FC236}">
                <a16:creationId xmlns:a16="http://schemas.microsoft.com/office/drawing/2014/main" id="{C2F64731-DCC9-4F8B-BDF0-80CE13172778}"/>
              </a:ext>
            </a:extLst>
          </p:cNvPr>
          <p:cNvGrpSpPr/>
          <p:nvPr/>
        </p:nvGrpSpPr>
        <p:grpSpPr>
          <a:xfrm>
            <a:off x="7062669" y="4774563"/>
            <a:ext cx="3970365" cy="403039"/>
            <a:chOff x="4000500" y="1895754"/>
            <a:chExt cx="1000125" cy="2664807"/>
          </a:xfrm>
        </p:grpSpPr>
        <p:sp>
          <p:nvSpPr>
            <p:cNvPr id="45" name="Rectangle: Rounded Corners 44">
              <a:extLst>
                <a:ext uri="{FF2B5EF4-FFF2-40B4-BE49-F238E27FC236}">
                  <a16:creationId xmlns:a16="http://schemas.microsoft.com/office/drawing/2014/main" id="{166E62C0-9F8F-4D19-8A2C-017D5FDD7694}"/>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200">
                <a:solidFill>
                  <a:schemeClr val="bg1"/>
                </a:solidFill>
                <a:latin typeface="+mj-lt"/>
              </a:endParaRPr>
            </a:p>
          </p:txBody>
        </p:sp>
        <p:sp>
          <p:nvSpPr>
            <p:cNvPr id="46" name="Rectangle: Rounded Corners 45">
              <a:extLst>
                <a:ext uri="{FF2B5EF4-FFF2-40B4-BE49-F238E27FC236}">
                  <a16:creationId xmlns:a16="http://schemas.microsoft.com/office/drawing/2014/main" id="{3B84E3FB-970F-4EA6-970B-5CABA109E342}"/>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lIns="91440" tIns="45720" rIns="91440" bIns="45720" rtlCol="0" anchor="ctr"/>
            <a:lstStyle/>
            <a:p>
              <a:pPr algn="ctr" defTabSz="800100">
                <a:lnSpc>
                  <a:spcPct val="90000"/>
                </a:lnSpc>
                <a:spcBef>
                  <a:spcPct val="0"/>
                </a:spcBef>
                <a:spcAft>
                  <a:spcPct val="35000"/>
                </a:spcAft>
              </a:pPr>
              <a:r>
                <a:rPr lang="es-ES" sz="1200">
                  <a:solidFill>
                    <a:schemeClr val="bg1"/>
                  </a:solidFill>
                  <a:latin typeface="+mj-lt"/>
                  <a:hlinkClick r:id="rId8">
                    <a:extLst>
                      <a:ext uri="{A12FA001-AC4F-418D-AE19-62706E023703}">
                        <ahyp:hlinkClr xmlns:ahyp="http://schemas.microsoft.com/office/drawing/2018/hyperlinkcolor" val="tx"/>
                      </a:ext>
                    </a:extLst>
                  </a:hlinkClick>
                </a:rPr>
                <a:t>Guía de implementación de Experience Manager Assets</a:t>
              </a:r>
            </a:p>
          </p:txBody>
        </p:sp>
      </p:grpSp>
      <p:grpSp>
        <p:nvGrpSpPr>
          <p:cNvPr id="48" name="Group 47">
            <a:extLst>
              <a:ext uri="{FF2B5EF4-FFF2-40B4-BE49-F238E27FC236}">
                <a16:creationId xmlns:a16="http://schemas.microsoft.com/office/drawing/2014/main" id="{3C0209AA-8FDE-4E5D-AC5E-69F1D4E3E8A3}"/>
              </a:ext>
            </a:extLst>
          </p:cNvPr>
          <p:cNvGrpSpPr/>
          <p:nvPr/>
        </p:nvGrpSpPr>
        <p:grpSpPr>
          <a:xfrm>
            <a:off x="340536" y="5349330"/>
            <a:ext cx="4371420" cy="403039"/>
            <a:chOff x="4000500" y="1895754"/>
            <a:chExt cx="1000125" cy="2664807"/>
          </a:xfrm>
        </p:grpSpPr>
        <p:sp>
          <p:nvSpPr>
            <p:cNvPr id="49" name="Rectangle: Rounded Corners 48">
              <a:extLst>
                <a:ext uri="{FF2B5EF4-FFF2-40B4-BE49-F238E27FC236}">
                  <a16:creationId xmlns:a16="http://schemas.microsoft.com/office/drawing/2014/main" id="{0F04F926-EA17-45CF-9EE2-8E7A10A9FAE6}"/>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200">
                <a:solidFill>
                  <a:schemeClr val="bg1"/>
                </a:solidFill>
                <a:latin typeface="+mj-lt"/>
              </a:endParaRPr>
            </a:p>
          </p:txBody>
        </p:sp>
        <p:sp>
          <p:nvSpPr>
            <p:cNvPr id="50" name="Rectangle: Rounded Corners 49">
              <a:extLst>
                <a:ext uri="{FF2B5EF4-FFF2-40B4-BE49-F238E27FC236}">
                  <a16:creationId xmlns:a16="http://schemas.microsoft.com/office/drawing/2014/main" id="{2ED032AB-4CEE-40B8-8C08-94141DF32267}"/>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lIns="91440" tIns="45720" rIns="91440" bIns="45720" rtlCol="0" anchor="ctr"/>
            <a:lstStyle/>
            <a:p>
              <a:pPr algn="ctr" defTabSz="800100">
                <a:lnSpc>
                  <a:spcPct val="90000"/>
                </a:lnSpc>
                <a:spcBef>
                  <a:spcPct val="0"/>
                </a:spcBef>
                <a:spcAft>
                  <a:spcPct val="35000"/>
                </a:spcAft>
              </a:pPr>
              <a:r>
                <a:rPr lang="es-ES" sz="1200" dirty="0">
                  <a:solidFill>
                    <a:schemeClr val="bg1"/>
                  </a:solidFill>
                  <a:latin typeface="+mj-lt"/>
                  <a:hlinkClick r:id="rId9">
                    <a:extLst>
                      <a:ext uri="{A12FA001-AC4F-418D-AE19-62706E023703}">
                        <ahyp:hlinkClr xmlns:ahyp="http://schemas.microsoft.com/office/drawing/2018/hyperlinkcolor" val="tx"/>
                      </a:ext>
                    </a:extLst>
                  </a:hlinkClick>
                </a:rPr>
                <a:t>Guía de implementación de </a:t>
              </a:r>
              <a:r>
                <a:rPr lang="es-ES" sz="1200" dirty="0" err="1">
                  <a:solidFill>
                    <a:schemeClr val="bg1"/>
                  </a:solidFill>
                  <a:latin typeface="+mj-lt"/>
                  <a:hlinkClick r:id="rId9">
                    <a:extLst>
                      <a:ext uri="{A12FA001-AC4F-418D-AE19-62706E023703}">
                        <ahyp:hlinkClr xmlns:ahyp="http://schemas.microsoft.com/office/drawing/2018/hyperlinkcolor" val="tx"/>
                      </a:ext>
                    </a:extLst>
                  </a:hlinkClick>
                </a:rPr>
                <a:t>Experience</a:t>
              </a:r>
              <a:r>
                <a:rPr lang="es-ES" sz="1200" dirty="0">
                  <a:solidFill>
                    <a:schemeClr val="bg1"/>
                  </a:solidFill>
                  <a:latin typeface="+mj-lt"/>
                  <a:hlinkClick r:id="rId9">
                    <a:extLst>
                      <a:ext uri="{A12FA001-AC4F-418D-AE19-62706E023703}">
                        <ahyp:hlinkClr xmlns:ahyp="http://schemas.microsoft.com/office/drawing/2018/hyperlinkcolor" val="tx"/>
                      </a:ext>
                    </a:extLst>
                  </a:hlinkClick>
                </a:rPr>
                <a:t> Manager </a:t>
              </a:r>
              <a:r>
                <a:rPr lang="es-ES" sz="1200" dirty="0" err="1">
                  <a:solidFill>
                    <a:schemeClr val="bg1"/>
                  </a:solidFill>
                  <a:latin typeface="+mj-lt"/>
                  <a:hlinkClick r:id="rId9">
                    <a:extLst>
                      <a:ext uri="{A12FA001-AC4F-418D-AE19-62706E023703}">
                        <ahyp:hlinkClr xmlns:ahyp="http://schemas.microsoft.com/office/drawing/2018/hyperlinkcolor" val="tx"/>
                      </a:ext>
                    </a:extLst>
                  </a:hlinkClick>
                </a:rPr>
                <a:t>Forms</a:t>
              </a:r>
              <a:endParaRPr lang="es-ES" sz="1200" dirty="0">
                <a:solidFill>
                  <a:schemeClr val="bg1"/>
                </a:solidFill>
                <a:latin typeface="+mj-lt"/>
                <a:hlinkClick r:id="rId9">
                  <a:extLst>
                    <a:ext uri="{A12FA001-AC4F-418D-AE19-62706E023703}">
                      <ahyp:hlinkClr xmlns:ahyp="http://schemas.microsoft.com/office/drawing/2018/hyperlinkcolor" val="tx"/>
                    </a:ext>
                  </a:extLst>
                </a:hlinkClick>
              </a:endParaRPr>
            </a:p>
          </p:txBody>
        </p:sp>
      </p:grpSp>
      <p:grpSp>
        <p:nvGrpSpPr>
          <p:cNvPr id="51" name="Group 50">
            <a:extLst>
              <a:ext uri="{FF2B5EF4-FFF2-40B4-BE49-F238E27FC236}">
                <a16:creationId xmlns:a16="http://schemas.microsoft.com/office/drawing/2014/main" id="{2F871C84-8ECE-4508-A518-DBEEAFA67A0F}"/>
              </a:ext>
            </a:extLst>
          </p:cNvPr>
          <p:cNvGrpSpPr/>
          <p:nvPr/>
        </p:nvGrpSpPr>
        <p:grpSpPr>
          <a:xfrm>
            <a:off x="4944977" y="5349329"/>
            <a:ext cx="4189991" cy="403039"/>
            <a:chOff x="4000500" y="1895754"/>
            <a:chExt cx="1000125" cy="2664807"/>
          </a:xfrm>
        </p:grpSpPr>
        <p:sp>
          <p:nvSpPr>
            <p:cNvPr id="52" name="Rectangle: Rounded Corners 51">
              <a:extLst>
                <a:ext uri="{FF2B5EF4-FFF2-40B4-BE49-F238E27FC236}">
                  <a16:creationId xmlns:a16="http://schemas.microsoft.com/office/drawing/2014/main" id="{851C985A-7273-410F-9C01-216803BBA596}"/>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200">
                <a:solidFill>
                  <a:schemeClr val="bg1"/>
                </a:solidFill>
                <a:latin typeface="+mj-lt"/>
              </a:endParaRPr>
            </a:p>
          </p:txBody>
        </p:sp>
        <p:sp>
          <p:nvSpPr>
            <p:cNvPr id="53" name="Rectangle: Rounded Corners 52">
              <a:extLst>
                <a:ext uri="{FF2B5EF4-FFF2-40B4-BE49-F238E27FC236}">
                  <a16:creationId xmlns:a16="http://schemas.microsoft.com/office/drawing/2014/main" id="{BD5BB37B-CF7C-4646-AD9F-F8BD38BED4B4}"/>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lIns="91440" tIns="45720" rIns="91440" bIns="45720" rtlCol="0" anchor="ctr"/>
            <a:lstStyle/>
            <a:p>
              <a:pPr algn="ctr" defTabSz="800100">
                <a:lnSpc>
                  <a:spcPct val="90000"/>
                </a:lnSpc>
                <a:spcBef>
                  <a:spcPct val="0"/>
                </a:spcBef>
                <a:spcAft>
                  <a:spcPct val="35000"/>
                </a:spcAft>
              </a:pPr>
              <a:r>
                <a:rPr lang="es-ES" sz="1200" dirty="0">
                  <a:solidFill>
                    <a:schemeClr val="bg1"/>
                  </a:solidFill>
                  <a:latin typeface="+mj-lt"/>
                  <a:hlinkClick r:id="rId10">
                    <a:extLst>
                      <a:ext uri="{A12FA001-AC4F-418D-AE19-62706E023703}">
                        <ahyp:hlinkClr xmlns:ahyp="http://schemas.microsoft.com/office/drawing/2018/hyperlinkcolor" val="tx"/>
                      </a:ext>
                    </a:extLst>
                  </a:hlinkClick>
                </a:rPr>
                <a:t>Información general sobre </a:t>
              </a:r>
              <a:br>
                <a:rPr lang="es-ES" sz="1200" dirty="0">
                  <a:solidFill>
                    <a:schemeClr val="bg1"/>
                  </a:solidFill>
                  <a:latin typeface="+mj-lt"/>
                  <a:hlinkClick r:id="rId10">
                    <a:extLst>
                      <a:ext uri="{A12FA001-AC4F-418D-AE19-62706E023703}">
                        <ahyp:hlinkClr xmlns:ahyp="http://schemas.microsoft.com/office/drawing/2018/hyperlinkcolor" val="tx"/>
                      </a:ext>
                    </a:extLst>
                  </a:hlinkClick>
                </a:rPr>
              </a:br>
              <a:r>
                <a:rPr lang="es-ES" sz="1200" dirty="0" err="1">
                  <a:solidFill>
                    <a:schemeClr val="bg1"/>
                  </a:solidFill>
                  <a:latin typeface="+mj-lt"/>
                  <a:hlinkClick r:id="rId10">
                    <a:extLst>
                      <a:ext uri="{A12FA001-AC4F-418D-AE19-62706E023703}">
                        <ahyp:hlinkClr xmlns:ahyp="http://schemas.microsoft.com/office/drawing/2018/hyperlinkcolor" val="tx"/>
                      </a:ext>
                    </a:extLst>
                  </a:hlinkClick>
                </a:rPr>
                <a:t>Experience</a:t>
              </a:r>
              <a:r>
                <a:rPr lang="es-ES" sz="1200" dirty="0">
                  <a:solidFill>
                    <a:schemeClr val="bg1"/>
                  </a:solidFill>
                  <a:latin typeface="+mj-lt"/>
                  <a:hlinkClick r:id="rId10">
                    <a:extLst>
                      <a:ext uri="{A12FA001-AC4F-418D-AE19-62706E023703}">
                        <ahyp:hlinkClr xmlns:ahyp="http://schemas.microsoft.com/office/drawing/2018/hyperlinkcolor" val="tx"/>
                      </a:ext>
                    </a:extLst>
                  </a:hlinkClick>
                </a:rPr>
                <a:t> Manager as a Cloud </a:t>
              </a:r>
              <a:r>
                <a:rPr lang="es-ES" sz="1200" dirty="0" err="1">
                  <a:solidFill>
                    <a:schemeClr val="bg1"/>
                  </a:solidFill>
                  <a:latin typeface="+mj-lt"/>
                  <a:hlinkClick r:id="rId10">
                    <a:extLst>
                      <a:ext uri="{A12FA001-AC4F-418D-AE19-62706E023703}">
                        <ahyp:hlinkClr xmlns:ahyp="http://schemas.microsoft.com/office/drawing/2018/hyperlinkcolor" val="tx"/>
                      </a:ext>
                    </a:extLst>
                  </a:hlinkClick>
                </a:rPr>
                <a:t>Service</a:t>
              </a:r>
              <a:endParaRPr lang="es-ES" sz="1200" dirty="0">
                <a:solidFill>
                  <a:schemeClr val="bg1"/>
                </a:solidFill>
                <a:latin typeface="+mj-lt"/>
                <a:hlinkClick r:id="rId10">
                  <a:extLst>
                    <a:ext uri="{A12FA001-AC4F-418D-AE19-62706E023703}">
                      <ahyp:hlinkClr xmlns:ahyp="http://schemas.microsoft.com/office/drawing/2018/hyperlinkcolor" val="tx"/>
                    </a:ext>
                  </a:extLst>
                </a:hlinkClick>
              </a:endParaRPr>
            </a:p>
          </p:txBody>
        </p:sp>
      </p:grpSp>
      <p:grpSp>
        <p:nvGrpSpPr>
          <p:cNvPr id="54" name="Group 53">
            <a:extLst>
              <a:ext uri="{FF2B5EF4-FFF2-40B4-BE49-F238E27FC236}">
                <a16:creationId xmlns:a16="http://schemas.microsoft.com/office/drawing/2014/main" id="{48BF0802-7EBB-4428-8831-9C705EBA8590}"/>
              </a:ext>
            </a:extLst>
          </p:cNvPr>
          <p:cNvGrpSpPr/>
          <p:nvPr/>
        </p:nvGrpSpPr>
        <p:grpSpPr>
          <a:xfrm>
            <a:off x="3687690" y="5911758"/>
            <a:ext cx="5877277" cy="412110"/>
            <a:chOff x="4000500" y="1895754"/>
            <a:chExt cx="1000125" cy="2664807"/>
          </a:xfrm>
        </p:grpSpPr>
        <p:sp>
          <p:nvSpPr>
            <p:cNvPr id="55" name="Rectangle: Rounded Corners 54">
              <a:extLst>
                <a:ext uri="{FF2B5EF4-FFF2-40B4-BE49-F238E27FC236}">
                  <a16:creationId xmlns:a16="http://schemas.microsoft.com/office/drawing/2014/main" id="{DCBA0A40-4ACB-45E8-A44A-F1877478A661}"/>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200">
                <a:solidFill>
                  <a:schemeClr val="bg1"/>
                </a:solidFill>
                <a:latin typeface="+mj-lt"/>
              </a:endParaRPr>
            </a:p>
          </p:txBody>
        </p:sp>
        <p:sp>
          <p:nvSpPr>
            <p:cNvPr id="56" name="Rectangle: Rounded Corners 55">
              <a:extLst>
                <a:ext uri="{FF2B5EF4-FFF2-40B4-BE49-F238E27FC236}">
                  <a16:creationId xmlns:a16="http://schemas.microsoft.com/office/drawing/2014/main" id="{177F306C-7460-4E15-A99C-F85F885F10F4}"/>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lIns="91440" tIns="45720" rIns="91440" bIns="45720" rtlCol="0" anchor="ctr"/>
            <a:lstStyle/>
            <a:p>
              <a:pPr algn="ctr" defTabSz="800100">
                <a:lnSpc>
                  <a:spcPct val="90000"/>
                </a:lnSpc>
                <a:spcBef>
                  <a:spcPct val="0"/>
                </a:spcBef>
                <a:spcAft>
                  <a:spcPct val="35000"/>
                </a:spcAft>
              </a:pPr>
              <a:r>
                <a:rPr lang="es-ES" sz="1200">
                  <a:solidFill>
                    <a:schemeClr val="bg1"/>
                  </a:solidFill>
                  <a:latin typeface="+mj-lt"/>
                  <a:hlinkClick r:id="rId11">
                    <a:extLst>
                      <a:ext uri="{A12FA001-AC4F-418D-AE19-62706E023703}">
                        <ahyp:hlinkClr xmlns:ahyp="http://schemas.microsoft.com/office/drawing/2018/hyperlinkcolor" val="tx"/>
                      </a:ext>
                    </a:extLst>
                  </a:hlinkClick>
                </a:rPr>
                <a:t>Guías de implementación y de usuario de Experience Manager as a Cloud Service </a:t>
              </a:r>
            </a:p>
          </p:txBody>
        </p:sp>
      </p:grpSp>
      <p:grpSp>
        <p:nvGrpSpPr>
          <p:cNvPr id="155" name="Group 154">
            <a:extLst>
              <a:ext uri="{FF2B5EF4-FFF2-40B4-BE49-F238E27FC236}">
                <a16:creationId xmlns:a16="http://schemas.microsoft.com/office/drawing/2014/main" id="{C6CC5046-A70A-4FA7-BFC3-690C83E8ABAA}"/>
              </a:ext>
            </a:extLst>
          </p:cNvPr>
          <p:cNvGrpSpPr/>
          <p:nvPr/>
        </p:nvGrpSpPr>
        <p:grpSpPr>
          <a:xfrm>
            <a:off x="245178" y="1736592"/>
            <a:ext cx="2264128" cy="513060"/>
            <a:chOff x="4000500" y="1895754"/>
            <a:chExt cx="1000125" cy="2664807"/>
          </a:xfrm>
        </p:grpSpPr>
        <p:sp>
          <p:nvSpPr>
            <p:cNvPr id="156" name="Rectangle: Rounded Corners 155">
              <a:extLst>
                <a:ext uri="{FF2B5EF4-FFF2-40B4-BE49-F238E27FC236}">
                  <a16:creationId xmlns:a16="http://schemas.microsoft.com/office/drawing/2014/main" id="{B0064B28-A0D9-4EEF-B0B5-BC5E6EFB2C80}"/>
                </a:ext>
              </a:extLst>
            </p:cNvPr>
            <p:cNvSpPr/>
            <p:nvPr/>
          </p:nvSpPr>
          <p:spPr>
            <a:xfrm>
              <a:off x="4000500" y="1895754"/>
              <a:ext cx="1000125" cy="2664807"/>
            </a:xfrm>
            <a:prstGeom prst="roundRect">
              <a:avLst>
                <a:gd name="adj" fmla="val 50000"/>
              </a:avLst>
            </a:prstGeom>
            <a:solidFill>
              <a:srgbClr val="97AEB7"/>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lnSpc>
                  <a:spcPts val="1400"/>
                </a:lnSpc>
                <a:spcBef>
                  <a:spcPts val="0"/>
                </a:spcBef>
                <a:spcAft>
                  <a:spcPts val="0"/>
                </a:spcAft>
                <a:buClrTx/>
                <a:buSzTx/>
                <a:buFontTx/>
                <a:buNone/>
                <a:tabLst/>
                <a:defRPr/>
              </a:pPr>
              <a:endParaRPr kumimoji="0" lang="en-GB" sz="1400" b="0" i="0" u="none" strike="noStrike" kern="0" cap="none" spc="0" normalizeH="0" baseline="0" noProof="0">
                <a:ln>
                  <a:noFill/>
                </a:ln>
                <a:solidFill>
                  <a:srgbClr val="FFFFFF"/>
                </a:solidFill>
                <a:effectLst/>
                <a:uLnTx/>
                <a:uFillTx/>
                <a:latin typeface="Adobe Clean ExtraBold"/>
                <a:ea typeface="+mn-ea"/>
                <a:cs typeface="+mn-cs"/>
              </a:endParaRPr>
            </a:p>
          </p:txBody>
        </p:sp>
        <p:sp>
          <p:nvSpPr>
            <p:cNvPr id="157" name="Rectangle: Rounded Corners 156">
              <a:extLst>
                <a:ext uri="{FF2B5EF4-FFF2-40B4-BE49-F238E27FC236}">
                  <a16:creationId xmlns:a16="http://schemas.microsoft.com/office/drawing/2014/main" id="{AB1F39F6-C7B5-4BE1-B033-483992048D7C}"/>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lnSpc>
                  <a:spcPts val="1400"/>
                </a:lnSpc>
                <a:defRPr/>
              </a:pPr>
              <a:r>
                <a:rPr lang="es-ES" sz="1400" dirty="0">
                  <a:solidFill>
                    <a:srgbClr val="FFFFFF"/>
                  </a:solidFill>
                  <a:latin typeface="Adobe Clean ExtraBold"/>
                </a:rPr>
                <a:t>Sistema de administración de contenido</a:t>
              </a:r>
            </a:p>
          </p:txBody>
        </p:sp>
      </p:grpSp>
      <p:grpSp>
        <p:nvGrpSpPr>
          <p:cNvPr id="176" name="Group 175">
            <a:extLst>
              <a:ext uri="{FF2B5EF4-FFF2-40B4-BE49-F238E27FC236}">
                <a16:creationId xmlns:a16="http://schemas.microsoft.com/office/drawing/2014/main" id="{7489C753-717A-46F9-A238-E97AC81A853D}"/>
              </a:ext>
            </a:extLst>
          </p:cNvPr>
          <p:cNvGrpSpPr/>
          <p:nvPr/>
        </p:nvGrpSpPr>
        <p:grpSpPr>
          <a:xfrm>
            <a:off x="2604557" y="1736592"/>
            <a:ext cx="2264128" cy="513060"/>
            <a:chOff x="4000500" y="1895754"/>
            <a:chExt cx="1000125" cy="2664807"/>
          </a:xfrm>
        </p:grpSpPr>
        <p:sp>
          <p:nvSpPr>
            <p:cNvPr id="177" name="Rectangle: Rounded Corners 176">
              <a:extLst>
                <a:ext uri="{FF2B5EF4-FFF2-40B4-BE49-F238E27FC236}">
                  <a16:creationId xmlns:a16="http://schemas.microsoft.com/office/drawing/2014/main" id="{2CA67D79-309C-4D39-8025-788C2A348356}"/>
                </a:ext>
              </a:extLst>
            </p:cNvPr>
            <p:cNvSpPr/>
            <p:nvPr/>
          </p:nvSpPr>
          <p:spPr>
            <a:xfrm>
              <a:off x="4000500" y="1895754"/>
              <a:ext cx="1000125" cy="2664807"/>
            </a:xfrm>
            <a:prstGeom prst="roundRect">
              <a:avLst>
                <a:gd name="adj" fmla="val 50000"/>
              </a:avLst>
            </a:prstGeom>
            <a:solidFill>
              <a:srgbClr val="97AEB7"/>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lnSpc>
                  <a:spcPts val="1400"/>
                </a:lnSpc>
                <a:spcBef>
                  <a:spcPts val="0"/>
                </a:spcBef>
                <a:spcAft>
                  <a:spcPts val="0"/>
                </a:spcAft>
                <a:buClrTx/>
                <a:buSzTx/>
                <a:buFontTx/>
                <a:buNone/>
                <a:tabLst/>
                <a:defRPr/>
              </a:pPr>
              <a:endParaRPr kumimoji="0" lang="en-GB" sz="1400" b="0" i="0" u="none" strike="noStrike" kern="0" cap="none" spc="0" normalizeH="0" baseline="0" noProof="0">
                <a:ln>
                  <a:noFill/>
                </a:ln>
                <a:solidFill>
                  <a:srgbClr val="FFFFFF"/>
                </a:solidFill>
                <a:effectLst/>
                <a:uLnTx/>
                <a:uFillTx/>
                <a:latin typeface="Adobe Clean ExtraBold"/>
                <a:ea typeface="+mn-ea"/>
                <a:cs typeface="+mn-cs"/>
              </a:endParaRPr>
            </a:p>
          </p:txBody>
        </p:sp>
        <p:sp>
          <p:nvSpPr>
            <p:cNvPr id="178" name="Rectangle: Rounded Corners 177">
              <a:extLst>
                <a:ext uri="{FF2B5EF4-FFF2-40B4-BE49-F238E27FC236}">
                  <a16:creationId xmlns:a16="http://schemas.microsoft.com/office/drawing/2014/main" id="{389A6B03-FF49-4A21-BF19-14A21B3D5597}"/>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lnSpc>
                  <a:spcPts val="1400"/>
                </a:lnSpc>
                <a:defRPr/>
              </a:pPr>
              <a:r>
                <a:rPr lang="es-ES" sz="1400">
                  <a:solidFill>
                    <a:srgbClr val="FFFFFF"/>
                  </a:solidFill>
                  <a:latin typeface="Adobe Clean ExtraBold"/>
                </a:rPr>
                <a:t>Administración de activos digitales</a:t>
              </a:r>
            </a:p>
          </p:txBody>
        </p:sp>
      </p:grpSp>
      <p:grpSp>
        <p:nvGrpSpPr>
          <p:cNvPr id="179" name="Group 178">
            <a:extLst>
              <a:ext uri="{FF2B5EF4-FFF2-40B4-BE49-F238E27FC236}">
                <a16:creationId xmlns:a16="http://schemas.microsoft.com/office/drawing/2014/main" id="{9577391B-275B-42EE-B6AC-3E0653BAA486}"/>
              </a:ext>
            </a:extLst>
          </p:cNvPr>
          <p:cNvGrpSpPr/>
          <p:nvPr/>
        </p:nvGrpSpPr>
        <p:grpSpPr>
          <a:xfrm>
            <a:off x="4963936" y="1736592"/>
            <a:ext cx="2264128" cy="513060"/>
            <a:chOff x="4000500" y="1895754"/>
            <a:chExt cx="1000125" cy="2664807"/>
          </a:xfrm>
        </p:grpSpPr>
        <p:sp>
          <p:nvSpPr>
            <p:cNvPr id="180" name="Rectangle: Rounded Corners 179">
              <a:extLst>
                <a:ext uri="{FF2B5EF4-FFF2-40B4-BE49-F238E27FC236}">
                  <a16:creationId xmlns:a16="http://schemas.microsoft.com/office/drawing/2014/main" id="{5D8A20BF-E4B9-4CB0-9893-0364AB384449}"/>
                </a:ext>
              </a:extLst>
            </p:cNvPr>
            <p:cNvSpPr/>
            <p:nvPr/>
          </p:nvSpPr>
          <p:spPr>
            <a:xfrm>
              <a:off x="4000500" y="1895754"/>
              <a:ext cx="1000125" cy="2664807"/>
            </a:xfrm>
            <a:prstGeom prst="roundRect">
              <a:avLst>
                <a:gd name="adj" fmla="val 50000"/>
              </a:avLst>
            </a:prstGeom>
            <a:solidFill>
              <a:srgbClr val="97AEB7"/>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lnSpc>
                  <a:spcPts val="1400"/>
                </a:lnSpc>
                <a:spcBef>
                  <a:spcPts val="0"/>
                </a:spcBef>
                <a:spcAft>
                  <a:spcPts val="0"/>
                </a:spcAft>
                <a:buClrTx/>
                <a:buSzTx/>
                <a:buFontTx/>
                <a:buNone/>
                <a:tabLst/>
                <a:defRPr/>
              </a:pPr>
              <a:endParaRPr kumimoji="0" lang="en-GB" sz="1400" b="0" i="0" u="none" strike="noStrike" kern="0" cap="none" spc="0" normalizeH="0" baseline="0" noProof="0">
                <a:ln>
                  <a:noFill/>
                </a:ln>
                <a:solidFill>
                  <a:srgbClr val="FFFFFF"/>
                </a:solidFill>
                <a:effectLst/>
                <a:uLnTx/>
                <a:uFillTx/>
                <a:latin typeface="Adobe Clean ExtraBold"/>
                <a:ea typeface="+mn-ea"/>
                <a:cs typeface="+mn-cs"/>
              </a:endParaRPr>
            </a:p>
          </p:txBody>
        </p:sp>
        <p:sp>
          <p:nvSpPr>
            <p:cNvPr id="181" name="Rectangle: Rounded Corners 180">
              <a:extLst>
                <a:ext uri="{FF2B5EF4-FFF2-40B4-BE49-F238E27FC236}">
                  <a16:creationId xmlns:a16="http://schemas.microsoft.com/office/drawing/2014/main" id="{698CE9E4-B936-498A-A2AA-7877D7AD5892}"/>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lnSpc>
                  <a:spcPts val="1400"/>
                </a:lnSpc>
                <a:defRPr/>
              </a:pPr>
              <a:r>
                <a:rPr lang="es-ES" sz="1400">
                  <a:solidFill>
                    <a:srgbClr val="FFFFFF"/>
                  </a:solidFill>
                  <a:latin typeface="Adobe Clean ExtraBold"/>
                </a:rPr>
                <a:t>Inscripción en línea </a:t>
              </a:r>
              <a:br>
                <a:rPr lang="es-ES" sz="1400">
                  <a:solidFill>
                    <a:srgbClr val="FFFFFF"/>
                  </a:solidFill>
                  <a:latin typeface="Adobe Clean ExtraBold"/>
                </a:rPr>
              </a:br>
              <a:r>
                <a:rPr lang="es-ES" sz="1400">
                  <a:solidFill>
                    <a:srgbClr val="FFFFFF"/>
                  </a:solidFill>
                  <a:latin typeface="Adobe Clean ExtraBold"/>
                </a:rPr>
                <a:t>y formularios</a:t>
              </a:r>
            </a:p>
          </p:txBody>
        </p:sp>
      </p:grpSp>
      <p:grpSp>
        <p:nvGrpSpPr>
          <p:cNvPr id="182" name="Group 181">
            <a:extLst>
              <a:ext uri="{FF2B5EF4-FFF2-40B4-BE49-F238E27FC236}">
                <a16:creationId xmlns:a16="http://schemas.microsoft.com/office/drawing/2014/main" id="{4E85E927-E407-4EC0-BA6A-FEDBD15807D0}"/>
              </a:ext>
            </a:extLst>
          </p:cNvPr>
          <p:cNvGrpSpPr/>
          <p:nvPr/>
        </p:nvGrpSpPr>
        <p:grpSpPr>
          <a:xfrm>
            <a:off x="7323315" y="1736592"/>
            <a:ext cx="2264128" cy="513060"/>
            <a:chOff x="4000500" y="1895754"/>
            <a:chExt cx="1000125" cy="2664807"/>
          </a:xfrm>
        </p:grpSpPr>
        <p:sp>
          <p:nvSpPr>
            <p:cNvPr id="183" name="Rectangle: Rounded Corners 182">
              <a:extLst>
                <a:ext uri="{FF2B5EF4-FFF2-40B4-BE49-F238E27FC236}">
                  <a16:creationId xmlns:a16="http://schemas.microsoft.com/office/drawing/2014/main" id="{723FF75F-6449-4DE9-B65F-6EF3338FD3AB}"/>
                </a:ext>
              </a:extLst>
            </p:cNvPr>
            <p:cNvSpPr/>
            <p:nvPr/>
          </p:nvSpPr>
          <p:spPr>
            <a:xfrm>
              <a:off x="4000500" y="1895754"/>
              <a:ext cx="1000125" cy="2664807"/>
            </a:xfrm>
            <a:prstGeom prst="roundRect">
              <a:avLst>
                <a:gd name="adj" fmla="val 50000"/>
              </a:avLst>
            </a:prstGeom>
            <a:solidFill>
              <a:srgbClr val="97AEB7"/>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lnSpc>
                  <a:spcPts val="1400"/>
                </a:lnSpc>
                <a:spcBef>
                  <a:spcPts val="0"/>
                </a:spcBef>
                <a:spcAft>
                  <a:spcPts val="0"/>
                </a:spcAft>
                <a:buClrTx/>
                <a:buSzTx/>
                <a:buFontTx/>
                <a:buNone/>
                <a:tabLst/>
                <a:defRPr/>
              </a:pPr>
              <a:endParaRPr kumimoji="0" lang="en-GB" sz="1400" b="0" i="0" u="none" strike="noStrike" kern="0" cap="none" spc="0" normalizeH="0" baseline="0" noProof="0">
                <a:ln>
                  <a:noFill/>
                </a:ln>
                <a:solidFill>
                  <a:srgbClr val="FFFFFF"/>
                </a:solidFill>
                <a:effectLst/>
                <a:uLnTx/>
                <a:uFillTx/>
                <a:latin typeface="Adobe Clean ExtraBold"/>
                <a:ea typeface="+mn-ea"/>
                <a:cs typeface="+mn-cs"/>
              </a:endParaRPr>
            </a:p>
          </p:txBody>
        </p:sp>
        <p:sp>
          <p:nvSpPr>
            <p:cNvPr id="184" name="Rectangle: Rounded Corners 183">
              <a:extLst>
                <a:ext uri="{FF2B5EF4-FFF2-40B4-BE49-F238E27FC236}">
                  <a16:creationId xmlns:a16="http://schemas.microsoft.com/office/drawing/2014/main" id="{63FD617E-F543-46FE-8FBB-8CBC6E4F276C}"/>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lnSpc>
                  <a:spcPts val="1400"/>
                </a:lnSpc>
                <a:defRPr/>
              </a:pPr>
              <a:r>
                <a:rPr lang="es-ES" sz="1400">
                  <a:solidFill>
                    <a:srgbClr val="FFFFFF"/>
                  </a:solidFill>
                  <a:latin typeface="Adobe Clean ExtraBold"/>
                </a:rPr>
                <a:t>AEM Cloud Service</a:t>
              </a:r>
            </a:p>
          </p:txBody>
        </p:sp>
      </p:grpSp>
      <p:grpSp>
        <p:nvGrpSpPr>
          <p:cNvPr id="185" name="Group 184">
            <a:extLst>
              <a:ext uri="{FF2B5EF4-FFF2-40B4-BE49-F238E27FC236}">
                <a16:creationId xmlns:a16="http://schemas.microsoft.com/office/drawing/2014/main" id="{5CE51B79-CBCD-431C-9EF9-9F340E91AAE5}"/>
              </a:ext>
            </a:extLst>
          </p:cNvPr>
          <p:cNvGrpSpPr/>
          <p:nvPr/>
        </p:nvGrpSpPr>
        <p:grpSpPr>
          <a:xfrm>
            <a:off x="9682694" y="1736592"/>
            <a:ext cx="2264128" cy="513060"/>
            <a:chOff x="4000500" y="1895754"/>
            <a:chExt cx="1000125" cy="2664807"/>
          </a:xfrm>
        </p:grpSpPr>
        <p:sp>
          <p:nvSpPr>
            <p:cNvPr id="186" name="Rectangle: Rounded Corners 185">
              <a:extLst>
                <a:ext uri="{FF2B5EF4-FFF2-40B4-BE49-F238E27FC236}">
                  <a16:creationId xmlns:a16="http://schemas.microsoft.com/office/drawing/2014/main" id="{14DA189A-C267-424D-A84A-F0CDF5AE3622}"/>
                </a:ext>
              </a:extLst>
            </p:cNvPr>
            <p:cNvSpPr/>
            <p:nvPr/>
          </p:nvSpPr>
          <p:spPr>
            <a:xfrm>
              <a:off x="4000500" y="1895754"/>
              <a:ext cx="1000125" cy="2664807"/>
            </a:xfrm>
            <a:prstGeom prst="roundRect">
              <a:avLst>
                <a:gd name="adj" fmla="val 50000"/>
              </a:avLst>
            </a:prstGeom>
            <a:solidFill>
              <a:srgbClr val="97AEB7"/>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lnSpc>
                  <a:spcPts val="1400"/>
                </a:lnSpc>
                <a:spcBef>
                  <a:spcPts val="0"/>
                </a:spcBef>
                <a:spcAft>
                  <a:spcPts val="0"/>
                </a:spcAft>
                <a:buClrTx/>
                <a:buSzTx/>
                <a:buFontTx/>
                <a:buNone/>
                <a:tabLst/>
                <a:defRPr/>
              </a:pPr>
              <a:endParaRPr kumimoji="0" lang="en-GB" sz="1400" b="0" i="0" u="none" strike="noStrike" kern="0" cap="none" spc="0" normalizeH="0" baseline="0" noProof="0">
                <a:ln>
                  <a:noFill/>
                </a:ln>
                <a:solidFill>
                  <a:srgbClr val="FFFFFF"/>
                </a:solidFill>
                <a:effectLst/>
                <a:uLnTx/>
                <a:uFillTx/>
                <a:latin typeface="Adobe Clean ExtraBold"/>
                <a:ea typeface="+mn-ea"/>
                <a:cs typeface="+mn-cs"/>
              </a:endParaRPr>
            </a:p>
          </p:txBody>
        </p:sp>
        <p:sp>
          <p:nvSpPr>
            <p:cNvPr id="187" name="Rectangle: Rounded Corners 186">
              <a:extLst>
                <a:ext uri="{FF2B5EF4-FFF2-40B4-BE49-F238E27FC236}">
                  <a16:creationId xmlns:a16="http://schemas.microsoft.com/office/drawing/2014/main" id="{DD755E4B-249D-4EF5-BE63-D80F3F321148}"/>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marL="0" marR="0" lvl="0" indent="0" algn="ctr" defTabSz="914400" rtl="0" eaLnBrk="1" fontAlgn="auto" latinLnBrk="0" hangingPunct="1">
                <a:lnSpc>
                  <a:spcPts val="1400"/>
                </a:lnSpc>
                <a:spcBef>
                  <a:spcPts val="0"/>
                </a:spcBef>
                <a:spcAft>
                  <a:spcPts val="0"/>
                </a:spcAft>
                <a:buClrTx/>
                <a:buSzTx/>
                <a:buFontTx/>
                <a:buNone/>
                <a:tabLst/>
                <a:defRPr/>
              </a:pPr>
              <a:r>
                <a:rPr lang="es-ES" sz="1400">
                  <a:solidFill>
                    <a:srgbClr val="FFFFFF"/>
                  </a:solidFill>
                  <a:latin typeface="Adobe Clean ExtraBold"/>
                </a:rPr>
                <a:t>Firma digital</a:t>
              </a:r>
            </a:p>
          </p:txBody>
        </p:sp>
      </p:grpSp>
      <p:sp>
        <p:nvSpPr>
          <p:cNvPr id="188" name="TextBox 187">
            <a:extLst>
              <a:ext uri="{FF2B5EF4-FFF2-40B4-BE49-F238E27FC236}">
                <a16:creationId xmlns:a16="http://schemas.microsoft.com/office/drawing/2014/main" id="{91650633-82F8-41C9-8AAB-0DBF5B9A7113}"/>
              </a:ext>
            </a:extLst>
          </p:cNvPr>
          <p:cNvSpPr txBox="1"/>
          <p:nvPr/>
        </p:nvSpPr>
        <p:spPr>
          <a:xfrm>
            <a:off x="278037" y="2811675"/>
            <a:ext cx="2198410" cy="83099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 sz="1200"/>
              <a:t>Cree y administre sus experiencias digitales en todos los canales con herramientas automatizadas que simplifican el proceso de escalado.</a:t>
            </a:r>
          </a:p>
        </p:txBody>
      </p:sp>
      <p:sp>
        <p:nvSpPr>
          <p:cNvPr id="189" name="TextBox 188">
            <a:extLst>
              <a:ext uri="{FF2B5EF4-FFF2-40B4-BE49-F238E27FC236}">
                <a16:creationId xmlns:a16="http://schemas.microsoft.com/office/drawing/2014/main" id="{A5E8DA56-BC77-4400-A60D-3A2B03E83152}"/>
              </a:ext>
            </a:extLst>
          </p:cNvPr>
          <p:cNvSpPr txBox="1"/>
          <p:nvPr/>
        </p:nvSpPr>
        <p:spPr>
          <a:xfrm>
            <a:off x="2641995" y="2811675"/>
            <a:ext cx="2198410" cy="830997"/>
          </a:xfrm>
          <a:prstGeom prst="rect">
            <a:avLst/>
          </a:prstGeom>
          <a:noFill/>
        </p:spPr>
        <p:txBody>
          <a:bodyPr wrap="square">
            <a:spAutoFit/>
          </a:bodyPr>
          <a:lstStyle/>
          <a:p>
            <a:pPr algn="ctr">
              <a:defRPr/>
            </a:pPr>
            <a:r>
              <a:rPr lang="es-ES" sz="1200"/>
              <a:t>Dedique más tiempo a diseñar experiencias y menos a buscar contenido y adaptarlo.</a:t>
            </a:r>
          </a:p>
        </p:txBody>
      </p:sp>
      <p:sp>
        <p:nvSpPr>
          <p:cNvPr id="190" name="TextBox 189">
            <a:extLst>
              <a:ext uri="{FF2B5EF4-FFF2-40B4-BE49-F238E27FC236}">
                <a16:creationId xmlns:a16="http://schemas.microsoft.com/office/drawing/2014/main" id="{F9EE1822-5188-42B6-A81D-2EB1443E4EB4}"/>
              </a:ext>
            </a:extLst>
          </p:cNvPr>
          <p:cNvSpPr txBox="1"/>
          <p:nvPr/>
        </p:nvSpPr>
        <p:spPr>
          <a:xfrm>
            <a:off x="5005953" y="2811675"/>
            <a:ext cx="2198410" cy="64633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 sz="1200" dirty="0"/>
              <a:t>Solución completa que conecta sus formularios y procesos de comunicación.</a:t>
            </a:r>
          </a:p>
        </p:txBody>
      </p:sp>
      <p:sp>
        <p:nvSpPr>
          <p:cNvPr id="191" name="TextBox 190">
            <a:extLst>
              <a:ext uri="{FF2B5EF4-FFF2-40B4-BE49-F238E27FC236}">
                <a16:creationId xmlns:a16="http://schemas.microsoft.com/office/drawing/2014/main" id="{A21EF16B-8DFE-4343-8ECB-1647A132B036}"/>
              </a:ext>
            </a:extLst>
          </p:cNvPr>
          <p:cNvSpPr txBox="1"/>
          <p:nvPr/>
        </p:nvSpPr>
        <p:spPr>
          <a:xfrm>
            <a:off x="7369911" y="2733042"/>
            <a:ext cx="2198410" cy="1200329"/>
          </a:xfrm>
          <a:prstGeom prst="rect">
            <a:avLst/>
          </a:prstGeom>
          <a:noFill/>
        </p:spPr>
        <p:txBody>
          <a:bodyPr wrap="square">
            <a:spAutoFit/>
          </a:bodyPr>
          <a:lstStyle/>
          <a:p>
            <a:pPr algn="ctr">
              <a:defRPr/>
            </a:pPr>
            <a:r>
              <a:rPr lang="es-ES" sz="1200" dirty="0"/>
              <a:t>El primer sistema de administración de contenido empresarial basado nativo de la nube que ofrece un rendimiento excelente, con total seguridad </a:t>
            </a:r>
            <a:br>
              <a:rPr lang="es-ES" sz="1200" dirty="0"/>
            </a:br>
            <a:r>
              <a:rPr lang="es-ES" sz="1200" dirty="0"/>
              <a:t>y buenos SLA.</a:t>
            </a:r>
          </a:p>
        </p:txBody>
      </p:sp>
      <p:sp>
        <p:nvSpPr>
          <p:cNvPr id="192" name="TextBox 191">
            <a:extLst>
              <a:ext uri="{FF2B5EF4-FFF2-40B4-BE49-F238E27FC236}">
                <a16:creationId xmlns:a16="http://schemas.microsoft.com/office/drawing/2014/main" id="{E808A490-122A-4878-B51A-B3209D20AD56}"/>
              </a:ext>
            </a:extLst>
          </p:cNvPr>
          <p:cNvSpPr txBox="1"/>
          <p:nvPr/>
        </p:nvSpPr>
        <p:spPr>
          <a:xfrm>
            <a:off x="9733869" y="2733042"/>
            <a:ext cx="2198410" cy="101566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 sz="1200" dirty="0"/>
              <a:t>Conecte con facilidad las experiencias en línea y físicas con firmas interactivas que se adaptan a los datos del cliente </a:t>
            </a:r>
            <a:br>
              <a:rPr lang="es-ES" sz="1200" dirty="0"/>
            </a:br>
            <a:r>
              <a:rPr lang="es-ES" sz="1200" dirty="0"/>
              <a:t>y a otros activadores.</a:t>
            </a:r>
          </a:p>
        </p:txBody>
      </p:sp>
      <p:pic>
        <p:nvPicPr>
          <p:cNvPr id="5" name="Graphic 4" descr="Signal outline">
            <a:extLst>
              <a:ext uri="{FF2B5EF4-FFF2-40B4-BE49-F238E27FC236}">
                <a16:creationId xmlns:a16="http://schemas.microsoft.com/office/drawing/2014/main" id="{79CF7A54-F0FA-41C7-99E0-446020C14592}"/>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0517626" y="2290752"/>
            <a:ext cx="535329" cy="535329"/>
          </a:xfrm>
          <a:prstGeom prst="rect">
            <a:avLst/>
          </a:prstGeom>
        </p:spPr>
      </p:pic>
      <p:pic>
        <p:nvPicPr>
          <p:cNvPr id="7" name="Graphic 6" descr="Syncing cloud outline">
            <a:extLst>
              <a:ext uri="{FF2B5EF4-FFF2-40B4-BE49-F238E27FC236}">
                <a16:creationId xmlns:a16="http://schemas.microsoft.com/office/drawing/2014/main" id="{371819C5-9D0F-48C5-99E9-573A51C0BFCF}"/>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8254292" y="2309395"/>
            <a:ext cx="535329" cy="535329"/>
          </a:xfrm>
          <a:prstGeom prst="rect">
            <a:avLst/>
          </a:prstGeom>
        </p:spPr>
      </p:pic>
      <p:pic>
        <p:nvPicPr>
          <p:cNvPr id="10" name="Graphic 9" descr="Cloud Computing outline">
            <a:extLst>
              <a:ext uri="{FF2B5EF4-FFF2-40B4-BE49-F238E27FC236}">
                <a16:creationId xmlns:a16="http://schemas.microsoft.com/office/drawing/2014/main" id="{9293A025-9C38-42FF-86F2-1DE48BCAAB63}"/>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087071" y="2299824"/>
            <a:ext cx="535329" cy="535329"/>
          </a:xfrm>
          <a:prstGeom prst="rect">
            <a:avLst/>
          </a:prstGeom>
        </p:spPr>
      </p:pic>
      <p:pic>
        <p:nvPicPr>
          <p:cNvPr id="12" name="Graphic 11" descr="Clipboard outline">
            <a:extLst>
              <a:ext uri="{FF2B5EF4-FFF2-40B4-BE49-F238E27FC236}">
                <a16:creationId xmlns:a16="http://schemas.microsoft.com/office/drawing/2014/main" id="{C55629E4-044C-4F7B-991A-85A2C7B6B3E3}"/>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5837493" y="2290753"/>
            <a:ext cx="535329" cy="535329"/>
          </a:xfrm>
          <a:prstGeom prst="rect">
            <a:avLst/>
          </a:prstGeom>
        </p:spPr>
      </p:pic>
      <p:pic>
        <p:nvPicPr>
          <p:cNvPr id="14" name="Graphic 13" descr="Hierarchy outline">
            <a:extLst>
              <a:ext uri="{FF2B5EF4-FFF2-40B4-BE49-F238E27FC236}">
                <a16:creationId xmlns:a16="http://schemas.microsoft.com/office/drawing/2014/main" id="{616B07D7-6FC9-4C31-8267-74DD07FCAE43}"/>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3429041" y="2293649"/>
            <a:ext cx="535329" cy="535329"/>
          </a:xfrm>
          <a:prstGeom prst="rect">
            <a:avLst/>
          </a:prstGeom>
        </p:spPr>
      </p:pic>
      <p:grpSp>
        <p:nvGrpSpPr>
          <p:cNvPr id="64" name="Group 63">
            <a:extLst>
              <a:ext uri="{FF2B5EF4-FFF2-40B4-BE49-F238E27FC236}">
                <a16:creationId xmlns:a16="http://schemas.microsoft.com/office/drawing/2014/main" id="{2014BB76-1C3F-40A3-8F54-6009A881EB19}"/>
              </a:ext>
            </a:extLst>
          </p:cNvPr>
          <p:cNvGrpSpPr/>
          <p:nvPr/>
        </p:nvGrpSpPr>
        <p:grpSpPr>
          <a:xfrm>
            <a:off x="339927" y="5909605"/>
            <a:ext cx="3173714" cy="403039"/>
            <a:chOff x="4000500" y="1895754"/>
            <a:chExt cx="1000125" cy="2664807"/>
          </a:xfrm>
        </p:grpSpPr>
        <p:sp>
          <p:nvSpPr>
            <p:cNvPr id="65" name="Rectangle: Rounded Corners 64">
              <a:extLst>
                <a:ext uri="{FF2B5EF4-FFF2-40B4-BE49-F238E27FC236}">
                  <a16:creationId xmlns:a16="http://schemas.microsoft.com/office/drawing/2014/main" id="{7F22AC29-0BCA-4CD1-9057-C4B8D373C72C}"/>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200">
                <a:solidFill>
                  <a:srgbClr val="FFFFFF"/>
                </a:solidFill>
                <a:latin typeface="+mj-lt"/>
              </a:endParaRPr>
            </a:p>
          </p:txBody>
        </p:sp>
        <p:sp>
          <p:nvSpPr>
            <p:cNvPr id="66" name="Rectangle: Rounded Corners 65">
              <a:extLst>
                <a:ext uri="{FF2B5EF4-FFF2-40B4-BE49-F238E27FC236}">
                  <a16:creationId xmlns:a16="http://schemas.microsoft.com/office/drawing/2014/main" id="{7B4E6C50-4626-497F-A2BF-418A51BBCD77}"/>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lIns="91440" tIns="45720" rIns="91440" bIns="45720" rtlCol="0" anchor="ctr"/>
            <a:lstStyle/>
            <a:p>
              <a:pPr algn="ctr" defTabSz="800100">
                <a:lnSpc>
                  <a:spcPct val="90000"/>
                </a:lnSpc>
                <a:spcBef>
                  <a:spcPct val="0"/>
                </a:spcBef>
                <a:spcAft>
                  <a:spcPct val="35000"/>
                </a:spcAft>
              </a:pPr>
              <a:r>
                <a:rPr lang="es-ES" sz="1200">
                  <a:solidFill>
                    <a:srgbClr val="FFFFFF"/>
                  </a:solidFill>
                  <a:latin typeface="+mj-lt"/>
                  <a:hlinkClick r:id="rId22">
                    <a:extLst>
                      <a:ext uri="{A12FA001-AC4F-418D-AE19-62706E023703}">
                        <ahyp:hlinkClr xmlns:ahyp="http://schemas.microsoft.com/office/drawing/2018/hyperlinkcolor" val="tx"/>
                      </a:ext>
                    </a:extLst>
                  </a:hlinkClick>
                </a:rPr>
                <a:t>Documentación de Experience Manager</a:t>
              </a:r>
            </a:p>
          </p:txBody>
        </p:sp>
      </p:grpSp>
    </p:spTree>
    <p:extLst>
      <p:ext uri="{BB962C8B-B14F-4D97-AF65-F5344CB8AC3E}">
        <p14:creationId xmlns:p14="http://schemas.microsoft.com/office/powerpoint/2010/main" val="16093666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069DB-D556-4408-9A33-202C625C546F}"/>
              </a:ext>
            </a:extLst>
          </p:cNvPr>
          <p:cNvSpPr>
            <a:spLocks noGrp="1"/>
          </p:cNvSpPr>
          <p:nvPr>
            <p:ph type="title"/>
          </p:nvPr>
        </p:nvSpPr>
        <p:spPr>
          <a:xfrm>
            <a:off x="310896" y="312661"/>
            <a:ext cx="11512930" cy="646189"/>
          </a:xfrm>
        </p:spPr>
        <p:txBody>
          <a:bodyPr/>
          <a:lstStyle/>
          <a:p>
            <a:r>
              <a:rPr lang="es-ES">
                <a:latin typeface="+mj-lt"/>
              </a:rPr>
              <a:t>Adobe Campaign: </a:t>
            </a:r>
            <a:r>
              <a:rPr lang="es-ES">
                <a:solidFill>
                  <a:schemeClr val="tx1"/>
                </a:solidFill>
                <a:latin typeface="+mj-lt"/>
              </a:rPr>
              <a:t>Se trata de una herramienta de administración de campañas multicanal que le ayudará a mejorar y personalizar campañas en todos sus medios.</a:t>
            </a:r>
          </a:p>
        </p:txBody>
      </p:sp>
      <p:grpSp>
        <p:nvGrpSpPr>
          <p:cNvPr id="4" name="Group 3">
            <a:extLst>
              <a:ext uri="{FF2B5EF4-FFF2-40B4-BE49-F238E27FC236}">
                <a16:creationId xmlns:a16="http://schemas.microsoft.com/office/drawing/2014/main" id="{C082E0C3-68B5-43FF-93F8-8A9BF085D682}"/>
              </a:ext>
            </a:extLst>
          </p:cNvPr>
          <p:cNvGrpSpPr/>
          <p:nvPr/>
        </p:nvGrpSpPr>
        <p:grpSpPr>
          <a:xfrm>
            <a:off x="340538" y="1712621"/>
            <a:ext cx="3679201" cy="2270904"/>
            <a:chOff x="340538" y="1413856"/>
            <a:chExt cx="3679201" cy="2270904"/>
          </a:xfrm>
        </p:grpSpPr>
        <p:sp>
          <p:nvSpPr>
            <p:cNvPr id="11" name="Rectangle 10">
              <a:extLst>
                <a:ext uri="{FF2B5EF4-FFF2-40B4-BE49-F238E27FC236}">
                  <a16:creationId xmlns:a16="http://schemas.microsoft.com/office/drawing/2014/main" id="{D72CD397-1CC0-43C2-B66B-C87B4DC3D5C1}"/>
                </a:ext>
              </a:extLst>
            </p:cNvPr>
            <p:cNvSpPr/>
            <p:nvPr/>
          </p:nvSpPr>
          <p:spPr>
            <a:xfrm>
              <a:off x="340538" y="1413856"/>
              <a:ext cx="3679201" cy="2270904"/>
            </a:xfrm>
            <a:prstGeom prst="rect">
              <a:avLst/>
            </a:pr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dobe Clean SemiLight" panose="020B0403020404020204" pitchFamily="34" charset="0"/>
              </a:endParaRPr>
            </a:p>
          </p:txBody>
        </p:sp>
        <p:grpSp>
          <p:nvGrpSpPr>
            <p:cNvPr id="15" name="Group 14">
              <a:extLst>
                <a:ext uri="{FF2B5EF4-FFF2-40B4-BE49-F238E27FC236}">
                  <a16:creationId xmlns:a16="http://schemas.microsoft.com/office/drawing/2014/main" id="{C0E44011-39AC-4EE8-B03B-D13E72633BBF}"/>
                </a:ext>
              </a:extLst>
            </p:cNvPr>
            <p:cNvGrpSpPr/>
            <p:nvPr/>
          </p:nvGrpSpPr>
          <p:grpSpPr>
            <a:xfrm>
              <a:off x="444487" y="1515316"/>
              <a:ext cx="3471302" cy="403039"/>
              <a:chOff x="4000500" y="1895754"/>
              <a:chExt cx="1000125" cy="2664807"/>
            </a:xfrm>
          </p:grpSpPr>
          <p:sp>
            <p:nvSpPr>
              <p:cNvPr id="24" name="Rectangle: Rounded Corners 23">
                <a:extLst>
                  <a:ext uri="{FF2B5EF4-FFF2-40B4-BE49-F238E27FC236}">
                    <a16:creationId xmlns:a16="http://schemas.microsoft.com/office/drawing/2014/main" id="{17F24E29-E22B-46E1-B403-A6598D19C24F}"/>
                  </a:ext>
                </a:extLst>
              </p:cNvPr>
              <p:cNvSpPr/>
              <p:nvPr/>
            </p:nvSpPr>
            <p:spPr>
              <a:xfrm>
                <a:off x="4000500" y="1895754"/>
                <a:ext cx="1000125" cy="2664807"/>
              </a:xfrm>
              <a:prstGeom prst="roundRect">
                <a:avLst>
                  <a:gd name="adj" fmla="val 50000"/>
                </a:avLst>
              </a:prstGeom>
              <a:solidFill>
                <a:srgbClr val="97AEB7"/>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kumimoji="0" lang="en-GB" sz="1600" b="0" i="0" u="none" strike="noStrike" kern="0" cap="none" spc="0" normalizeH="0" baseline="0" noProof="0">
                  <a:ln>
                    <a:noFill/>
                  </a:ln>
                  <a:solidFill>
                    <a:srgbClr val="FFFFFF"/>
                  </a:solidFill>
                  <a:effectLst/>
                  <a:uLnTx/>
                  <a:uFillTx/>
                  <a:latin typeface="Adobe Clean ExtraBold"/>
                  <a:ea typeface="+mn-ea"/>
                  <a:cs typeface="+mn-cs"/>
                </a:endParaRPr>
              </a:p>
            </p:txBody>
          </p:sp>
          <p:sp>
            <p:nvSpPr>
              <p:cNvPr id="25" name="Rectangle: Rounded Corners 24">
                <a:extLst>
                  <a:ext uri="{FF2B5EF4-FFF2-40B4-BE49-F238E27FC236}">
                    <a16:creationId xmlns:a16="http://schemas.microsoft.com/office/drawing/2014/main" id="{4431D5F3-57ED-4FDD-91A4-5C73486E4B12}"/>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lnSpc>
                    <a:spcPts val="1500"/>
                  </a:lnSpc>
                </a:pPr>
                <a:r>
                  <a:rPr lang="es-ES" sz="1400" dirty="0">
                    <a:solidFill>
                      <a:srgbClr val="FFFFFF"/>
                    </a:solidFill>
                    <a:latin typeface="Adobe Clean ExtraBold"/>
                  </a:rPr>
                  <a:t>Simplifique la administración </a:t>
                </a:r>
                <a:br>
                  <a:rPr lang="es-ES" sz="1400" dirty="0">
                    <a:solidFill>
                      <a:srgbClr val="FFFFFF"/>
                    </a:solidFill>
                    <a:latin typeface="Adobe Clean ExtraBold"/>
                  </a:rPr>
                </a:br>
                <a:r>
                  <a:rPr lang="es-ES" sz="1400" dirty="0">
                    <a:solidFill>
                      <a:srgbClr val="FFFFFF"/>
                    </a:solidFill>
                    <a:latin typeface="Adobe Clean ExtraBold"/>
                  </a:rPr>
                  <a:t>de campañas</a:t>
                </a:r>
              </a:p>
            </p:txBody>
          </p:sp>
        </p:grpSp>
        <p:sp>
          <p:nvSpPr>
            <p:cNvPr id="91" name="TextBox 90">
              <a:extLst>
                <a:ext uri="{FF2B5EF4-FFF2-40B4-BE49-F238E27FC236}">
                  <a16:creationId xmlns:a16="http://schemas.microsoft.com/office/drawing/2014/main" id="{8E66B8AE-F73C-4348-A5A9-DC73DC2AB452}"/>
                </a:ext>
              </a:extLst>
            </p:cNvPr>
            <p:cNvSpPr txBox="1"/>
            <p:nvPr/>
          </p:nvSpPr>
          <p:spPr>
            <a:xfrm>
              <a:off x="880097" y="2600219"/>
              <a:ext cx="2600082" cy="738664"/>
            </a:xfrm>
            <a:prstGeom prst="rect">
              <a:avLst/>
            </a:prstGeom>
            <a:noFill/>
          </p:spPr>
          <p:txBody>
            <a:bodyPr wrap="square">
              <a:spAutoFit/>
            </a:bodyPr>
            <a:lstStyle/>
            <a:p>
              <a:pPr algn="ctr"/>
              <a:r>
                <a:rPr lang="es-ES" sz="1400" dirty="0"/>
                <a:t>Administre sus datos y supervise el rendimiento de sus campañas desde un solo lugar.</a:t>
              </a:r>
            </a:p>
          </p:txBody>
        </p:sp>
      </p:grpSp>
      <p:grpSp>
        <p:nvGrpSpPr>
          <p:cNvPr id="92" name="Group 91">
            <a:extLst>
              <a:ext uri="{FF2B5EF4-FFF2-40B4-BE49-F238E27FC236}">
                <a16:creationId xmlns:a16="http://schemas.microsoft.com/office/drawing/2014/main" id="{01BAF1E3-90CB-45F2-A17B-902D4A649D7F}"/>
              </a:ext>
            </a:extLst>
          </p:cNvPr>
          <p:cNvGrpSpPr/>
          <p:nvPr/>
        </p:nvGrpSpPr>
        <p:grpSpPr>
          <a:xfrm>
            <a:off x="4260688" y="1712621"/>
            <a:ext cx="3679201" cy="2270904"/>
            <a:chOff x="340538" y="1413856"/>
            <a:chExt cx="3679201" cy="2270904"/>
          </a:xfrm>
        </p:grpSpPr>
        <p:sp>
          <p:nvSpPr>
            <p:cNvPr id="93" name="Rectangle 92">
              <a:extLst>
                <a:ext uri="{FF2B5EF4-FFF2-40B4-BE49-F238E27FC236}">
                  <a16:creationId xmlns:a16="http://schemas.microsoft.com/office/drawing/2014/main" id="{67A244EC-A96C-498D-9E8F-D33564D72356}"/>
                </a:ext>
              </a:extLst>
            </p:cNvPr>
            <p:cNvSpPr/>
            <p:nvPr/>
          </p:nvSpPr>
          <p:spPr>
            <a:xfrm>
              <a:off x="340538" y="1413856"/>
              <a:ext cx="3679201" cy="2270904"/>
            </a:xfrm>
            <a:prstGeom prst="rect">
              <a:avLst/>
            </a:pr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dobe Clean SemiLight" panose="020B0403020404020204" pitchFamily="34" charset="0"/>
              </a:endParaRPr>
            </a:p>
          </p:txBody>
        </p:sp>
        <p:grpSp>
          <p:nvGrpSpPr>
            <p:cNvPr id="94" name="Group 93">
              <a:extLst>
                <a:ext uri="{FF2B5EF4-FFF2-40B4-BE49-F238E27FC236}">
                  <a16:creationId xmlns:a16="http://schemas.microsoft.com/office/drawing/2014/main" id="{2239A458-8737-47D2-9B7E-2D7F8CD0DA91}"/>
                </a:ext>
              </a:extLst>
            </p:cNvPr>
            <p:cNvGrpSpPr/>
            <p:nvPr/>
          </p:nvGrpSpPr>
          <p:grpSpPr>
            <a:xfrm>
              <a:off x="444487" y="1515316"/>
              <a:ext cx="3471302" cy="403039"/>
              <a:chOff x="4000500" y="1895754"/>
              <a:chExt cx="1000125" cy="2664807"/>
            </a:xfrm>
          </p:grpSpPr>
          <p:sp>
            <p:nvSpPr>
              <p:cNvPr id="98" name="Rectangle: Rounded Corners 97">
                <a:extLst>
                  <a:ext uri="{FF2B5EF4-FFF2-40B4-BE49-F238E27FC236}">
                    <a16:creationId xmlns:a16="http://schemas.microsoft.com/office/drawing/2014/main" id="{06B55D9D-9BEF-4E01-AAA7-F5C9131E1542}"/>
                  </a:ext>
                </a:extLst>
              </p:cNvPr>
              <p:cNvSpPr/>
              <p:nvPr/>
            </p:nvSpPr>
            <p:spPr>
              <a:xfrm>
                <a:off x="4000500" y="1895754"/>
                <a:ext cx="1000125" cy="2664807"/>
              </a:xfrm>
              <a:prstGeom prst="roundRect">
                <a:avLst>
                  <a:gd name="adj" fmla="val 50000"/>
                </a:avLst>
              </a:prstGeom>
              <a:solidFill>
                <a:srgbClr val="97AEB7"/>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kumimoji="0" lang="en-GB" sz="1600" b="0" i="0" u="none" strike="noStrike" kern="0" cap="none" spc="0" normalizeH="0" baseline="0" noProof="0">
                  <a:ln>
                    <a:noFill/>
                  </a:ln>
                  <a:solidFill>
                    <a:srgbClr val="FFFFFF"/>
                  </a:solidFill>
                  <a:effectLst/>
                  <a:uLnTx/>
                  <a:uFillTx/>
                  <a:latin typeface="Adobe Clean ExtraBold"/>
                  <a:ea typeface="+mn-ea"/>
                  <a:cs typeface="+mn-cs"/>
                </a:endParaRPr>
              </a:p>
            </p:txBody>
          </p:sp>
          <p:sp>
            <p:nvSpPr>
              <p:cNvPr id="99" name="Rectangle: Rounded Corners 98">
                <a:extLst>
                  <a:ext uri="{FF2B5EF4-FFF2-40B4-BE49-F238E27FC236}">
                    <a16:creationId xmlns:a16="http://schemas.microsoft.com/office/drawing/2014/main" id="{48E70D28-A8E5-4572-82D3-086719FE9C3B}"/>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r>
                  <a:rPr lang="es-ES" sz="1400" dirty="0">
                    <a:solidFill>
                      <a:srgbClr val="FFFFFF"/>
                    </a:solidFill>
                    <a:latin typeface="Adobe Clean ExtraBold"/>
                  </a:rPr>
                  <a:t>Consiga más participación</a:t>
                </a:r>
              </a:p>
            </p:txBody>
          </p:sp>
        </p:grpSp>
        <p:sp>
          <p:nvSpPr>
            <p:cNvPr id="95" name="TextBox 94">
              <a:extLst>
                <a:ext uri="{FF2B5EF4-FFF2-40B4-BE49-F238E27FC236}">
                  <a16:creationId xmlns:a16="http://schemas.microsoft.com/office/drawing/2014/main" id="{5758D4FC-F6CB-496E-93D0-F78FBF61B60B}"/>
                </a:ext>
              </a:extLst>
            </p:cNvPr>
            <p:cNvSpPr txBox="1"/>
            <p:nvPr/>
          </p:nvSpPr>
          <p:spPr>
            <a:xfrm>
              <a:off x="486414" y="2600219"/>
              <a:ext cx="3387448" cy="738664"/>
            </a:xfrm>
            <a:prstGeom prst="rect">
              <a:avLst/>
            </a:prstGeom>
            <a:noFill/>
          </p:spPr>
          <p:txBody>
            <a:bodyPr wrap="square">
              <a:spAutoFit/>
            </a:bodyPr>
            <a:lstStyle/>
            <a:p>
              <a:pPr algn="ctr"/>
              <a:r>
                <a:rPr lang="es-ES" sz="1400" dirty="0"/>
                <a:t>Use mensajes personalizados, contextuales </a:t>
              </a:r>
              <a:br>
                <a:rPr lang="es-ES" sz="1400" dirty="0"/>
              </a:br>
              <a:r>
                <a:rPr lang="es-ES" sz="1400" dirty="0"/>
                <a:t>y en tiempo real para ofrecer una experiencia del cliente más llamativa.</a:t>
              </a:r>
            </a:p>
          </p:txBody>
        </p:sp>
      </p:grpSp>
      <p:grpSp>
        <p:nvGrpSpPr>
          <p:cNvPr id="100" name="Group 99">
            <a:extLst>
              <a:ext uri="{FF2B5EF4-FFF2-40B4-BE49-F238E27FC236}">
                <a16:creationId xmlns:a16="http://schemas.microsoft.com/office/drawing/2014/main" id="{4BC95BFF-F267-4EC4-96F8-6117D0FFB8B9}"/>
              </a:ext>
            </a:extLst>
          </p:cNvPr>
          <p:cNvGrpSpPr/>
          <p:nvPr/>
        </p:nvGrpSpPr>
        <p:grpSpPr>
          <a:xfrm>
            <a:off x="8180839" y="1712621"/>
            <a:ext cx="3679201" cy="2270904"/>
            <a:chOff x="340538" y="1413856"/>
            <a:chExt cx="3679201" cy="2270904"/>
          </a:xfrm>
        </p:grpSpPr>
        <p:sp>
          <p:nvSpPr>
            <p:cNvPr id="111" name="Rectangle 110">
              <a:extLst>
                <a:ext uri="{FF2B5EF4-FFF2-40B4-BE49-F238E27FC236}">
                  <a16:creationId xmlns:a16="http://schemas.microsoft.com/office/drawing/2014/main" id="{99C97480-2C85-4802-AEFB-81CC556DC015}"/>
                </a:ext>
              </a:extLst>
            </p:cNvPr>
            <p:cNvSpPr/>
            <p:nvPr/>
          </p:nvSpPr>
          <p:spPr>
            <a:xfrm>
              <a:off x="340538" y="1413856"/>
              <a:ext cx="3679201" cy="2270904"/>
            </a:xfrm>
            <a:prstGeom prst="rect">
              <a:avLst/>
            </a:pr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dobe Clean SemiLight" panose="020B0403020404020204" pitchFamily="34" charset="0"/>
              </a:endParaRPr>
            </a:p>
          </p:txBody>
        </p:sp>
        <p:grpSp>
          <p:nvGrpSpPr>
            <p:cNvPr id="113" name="Group 112">
              <a:extLst>
                <a:ext uri="{FF2B5EF4-FFF2-40B4-BE49-F238E27FC236}">
                  <a16:creationId xmlns:a16="http://schemas.microsoft.com/office/drawing/2014/main" id="{40456372-6B66-42E1-82DD-C2DE2072C1A9}"/>
                </a:ext>
              </a:extLst>
            </p:cNvPr>
            <p:cNvGrpSpPr/>
            <p:nvPr/>
          </p:nvGrpSpPr>
          <p:grpSpPr>
            <a:xfrm>
              <a:off x="444487" y="1515316"/>
              <a:ext cx="3471302" cy="403039"/>
              <a:chOff x="4000500" y="1895754"/>
              <a:chExt cx="1000125" cy="2664807"/>
            </a:xfrm>
          </p:grpSpPr>
          <p:sp>
            <p:nvSpPr>
              <p:cNvPr id="117" name="Rectangle: Rounded Corners 116">
                <a:extLst>
                  <a:ext uri="{FF2B5EF4-FFF2-40B4-BE49-F238E27FC236}">
                    <a16:creationId xmlns:a16="http://schemas.microsoft.com/office/drawing/2014/main" id="{66FA479E-8666-4E18-9D69-08CAD8257ED0}"/>
                  </a:ext>
                </a:extLst>
              </p:cNvPr>
              <p:cNvSpPr/>
              <p:nvPr/>
            </p:nvSpPr>
            <p:spPr>
              <a:xfrm>
                <a:off x="4000500" y="1895754"/>
                <a:ext cx="1000125" cy="2664807"/>
              </a:xfrm>
              <a:prstGeom prst="roundRect">
                <a:avLst>
                  <a:gd name="adj" fmla="val 50000"/>
                </a:avLst>
              </a:prstGeom>
              <a:solidFill>
                <a:srgbClr val="97AEB7"/>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kumimoji="0" lang="en-GB" sz="1600" b="0" i="0" u="none" strike="noStrike" kern="0" cap="none" spc="0" normalizeH="0" baseline="0" noProof="0">
                  <a:ln>
                    <a:noFill/>
                  </a:ln>
                  <a:solidFill>
                    <a:srgbClr val="FFFFFF"/>
                  </a:solidFill>
                  <a:effectLst/>
                  <a:uLnTx/>
                  <a:uFillTx/>
                  <a:latin typeface="Adobe Clean ExtraBold"/>
                  <a:ea typeface="+mn-ea"/>
                  <a:cs typeface="+mn-cs"/>
                </a:endParaRPr>
              </a:p>
            </p:txBody>
          </p:sp>
          <p:sp>
            <p:nvSpPr>
              <p:cNvPr id="118" name="Rectangle: Rounded Corners 117">
                <a:extLst>
                  <a:ext uri="{FF2B5EF4-FFF2-40B4-BE49-F238E27FC236}">
                    <a16:creationId xmlns:a16="http://schemas.microsoft.com/office/drawing/2014/main" id="{3DDB6489-A6EF-4F60-978F-4866AA06314D}"/>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r>
                  <a:rPr lang="es-ES" sz="1400" dirty="0">
                    <a:solidFill>
                      <a:srgbClr val="FFFFFF"/>
                    </a:solidFill>
                    <a:latin typeface="Adobe Clean ExtraBold"/>
                  </a:rPr>
                  <a:t>Automatice procesos</a:t>
                </a:r>
              </a:p>
            </p:txBody>
          </p:sp>
        </p:grpSp>
        <p:sp>
          <p:nvSpPr>
            <p:cNvPr id="116" name="TextBox 115">
              <a:extLst>
                <a:ext uri="{FF2B5EF4-FFF2-40B4-BE49-F238E27FC236}">
                  <a16:creationId xmlns:a16="http://schemas.microsoft.com/office/drawing/2014/main" id="{725886AD-1AB2-4BE0-9607-06399DD76547}"/>
                </a:ext>
              </a:extLst>
            </p:cNvPr>
            <p:cNvSpPr txBox="1"/>
            <p:nvPr/>
          </p:nvSpPr>
          <p:spPr>
            <a:xfrm>
              <a:off x="486414" y="2600219"/>
              <a:ext cx="3387448" cy="738664"/>
            </a:xfrm>
            <a:prstGeom prst="rect">
              <a:avLst/>
            </a:prstGeom>
            <a:noFill/>
          </p:spPr>
          <p:txBody>
            <a:bodyPr wrap="square">
              <a:spAutoFit/>
            </a:bodyPr>
            <a:lstStyle/>
            <a:p>
              <a:pPr algn="ctr"/>
              <a:r>
                <a:rPr lang="es-ES" sz="1400" dirty="0"/>
                <a:t>Use la automatización de marketing para mejorar la productividad de su campaña </a:t>
              </a:r>
              <a:br>
                <a:rPr lang="es-ES" sz="1400" dirty="0"/>
              </a:br>
              <a:r>
                <a:rPr lang="es-ES" sz="1400" dirty="0"/>
                <a:t>y reducir el tiempo de comercialización.</a:t>
              </a:r>
            </a:p>
          </p:txBody>
        </p:sp>
      </p:grpSp>
      <p:grpSp>
        <p:nvGrpSpPr>
          <p:cNvPr id="125" name="Group 124">
            <a:extLst>
              <a:ext uri="{FF2B5EF4-FFF2-40B4-BE49-F238E27FC236}">
                <a16:creationId xmlns:a16="http://schemas.microsoft.com/office/drawing/2014/main" id="{F77A311C-32EA-43A3-B86F-45E4ECCCB384}"/>
              </a:ext>
            </a:extLst>
          </p:cNvPr>
          <p:cNvGrpSpPr/>
          <p:nvPr/>
        </p:nvGrpSpPr>
        <p:grpSpPr>
          <a:xfrm>
            <a:off x="340536" y="4213249"/>
            <a:ext cx="3600000" cy="403039"/>
            <a:chOff x="4000500" y="1895754"/>
            <a:chExt cx="1000125" cy="2664807"/>
          </a:xfrm>
        </p:grpSpPr>
        <p:sp>
          <p:nvSpPr>
            <p:cNvPr id="127" name="Rectangle: Rounded Corners 126">
              <a:extLst>
                <a:ext uri="{FF2B5EF4-FFF2-40B4-BE49-F238E27FC236}">
                  <a16:creationId xmlns:a16="http://schemas.microsoft.com/office/drawing/2014/main" id="{4685A9F1-EEBA-40E2-9BCC-8A3637EC52A7}"/>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200">
                <a:solidFill>
                  <a:schemeClr val="bg1"/>
                </a:solidFill>
                <a:latin typeface="+mj-lt"/>
              </a:endParaRPr>
            </a:p>
          </p:txBody>
        </p:sp>
        <p:sp>
          <p:nvSpPr>
            <p:cNvPr id="128" name="Rectangle: Rounded Corners 127">
              <a:extLst>
                <a:ext uri="{FF2B5EF4-FFF2-40B4-BE49-F238E27FC236}">
                  <a16:creationId xmlns:a16="http://schemas.microsoft.com/office/drawing/2014/main" id="{E4FD9A04-6966-43C0-94D7-FBEB9B207722}"/>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r>
                <a:rPr lang="es-ES" sz="1200" dirty="0">
                  <a:solidFill>
                    <a:schemeClr val="bg1"/>
                  </a:solidFill>
                  <a:latin typeface="+mj-lt"/>
                  <a:hlinkClick r:id="rId2">
                    <a:extLst>
                      <a:ext uri="{A12FA001-AC4F-418D-AE19-62706E023703}">
                        <ahyp:hlinkClr xmlns:ahyp="http://schemas.microsoft.com/office/drawing/2018/hyperlinkcolor" val="tx"/>
                      </a:ext>
                    </a:extLst>
                  </a:hlinkClick>
                </a:rPr>
                <a:t>Guía de implementación de </a:t>
              </a:r>
              <a:r>
                <a:rPr lang="es-ES" sz="1200" dirty="0" err="1">
                  <a:solidFill>
                    <a:schemeClr val="bg1"/>
                  </a:solidFill>
                  <a:latin typeface="+mj-lt"/>
                  <a:hlinkClick r:id="rId2">
                    <a:extLst>
                      <a:ext uri="{A12FA001-AC4F-418D-AE19-62706E023703}">
                        <ahyp:hlinkClr xmlns:ahyp="http://schemas.microsoft.com/office/drawing/2018/hyperlinkcolor" val="tx"/>
                      </a:ext>
                    </a:extLst>
                  </a:hlinkClick>
                </a:rPr>
                <a:t>Campaign</a:t>
              </a:r>
              <a:r>
                <a:rPr lang="es-ES" sz="1200" dirty="0">
                  <a:solidFill>
                    <a:schemeClr val="bg1"/>
                  </a:solidFill>
                  <a:latin typeface="+mj-lt"/>
                  <a:hlinkClick r:id="rId2">
                    <a:extLst>
                      <a:ext uri="{A12FA001-AC4F-418D-AE19-62706E023703}">
                        <ahyp:hlinkClr xmlns:ahyp="http://schemas.microsoft.com/office/drawing/2018/hyperlinkcolor" val="tx"/>
                      </a:ext>
                    </a:extLst>
                  </a:hlinkClick>
                </a:rPr>
                <a:t> </a:t>
              </a:r>
              <a:r>
                <a:rPr lang="es-ES" sz="1200" dirty="0" err="1">
                  <a:solidFill>
                    <a:schemeClr val="bg1"/>
                  </a:solidFill>
                  <a:latin typeface="+mj-lt"/>
                  <a:hlinkClick r:id="rId2">
                    <a:extLst>
                      <a:ext uri="{A12FA001-AC4F-418D-AE19-62706E023703}">
                        <ahyp:hlinkClr xmlns:ahyp="http://schemas.microsoft.com/office/drawing/2018/hyperlinkcolor" val="tx"/>
                      </a:ext>
                    </a:extLst>
                  </a:hlinkClick>
                </a:rPr>
                <a:t>Classic</a:t>
              </a:r>
              <a:endParaRPr lang="es-ES" sz="1200" dirty="0">
                <a:solidFill>
                  <a:schemeClr val="bg1"/>
                </a:solidFill>
                <a:latin typeface="+mj-lt"/>
                <a:hlinkClick r:id="rId2">
                  <a:extLst>
                    <a:ext uri="{A12FA001-AC4F-418D-AE19-62706E023703}">
                      <ahyp:hlinkClr xmlns:ahyp="http://schemas.microsoft.com/office/drawing/2018/hyperlinkcolor" val="tx"/>
                    </a:ext>
                  </a:extLst>
                </a:hlinkClick>
              </a:endParaRPr>
            </a:p>
          </p:txBody>
        </p:sp>
      </p:grpSp>
      <p:grpSp>
        <p:nvGrpSpPr>
          <p:cNvPr id="131" name="Group 130">
            <a:extLst>
              <a:ext uri="{FF2B5EF4-FFF2-40B4-BE49-F238E27FC236}">
                <a16:creationId xmlns:a16="http://schemas.microsoft.com/office/drawing/2014/main" id="{78E07B98-17D1-41C8-A5B1-2B64B8065EDE}"/>
              </a:ext>
            </a:extLst>
          </p:cNvPr>
          <p:cNvGrpSpPr/>
          <p:nvPr/>
        </p:nvGrpSpPr>
        <p:grpSpPr>
          <a:xfrm>
            <a:off x="4090545" y="4213249"/>
            <a:ext cx="3600000" cy="403039"/>
            <a:chOff x="4000500" y="1895754"/>
            <a:chExt cx="1000125" cy="2664807"/>
          </a:xfrm>
        </p:grpSpPr>
        <p:sp>
          <p:nvSpPr>
            <p:cNvPr id="132" name="Rectangle: Rounded Corners 131">
              <a:extLst>
                <a:ext uri="{FF2B5EF4-FFF2-40B4-BE49-F238E27FC236}">
                  <a16:creationId xmlns:a16="http://schemas.microsoft.com/office/drawing/2014/main" id="{1A493B1E-C39F-474A-812D-9F705C81A393}"/>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200">
                <a:solidFill>
                  <a:schemeClr val="bg1"/>
                </a:solidFill>
                <a:latin typeface="+mj-lt"/>
              </a:endParaRPr>
            </a:p>
          </p:txBody>
        </p:sp>
        <p:sp>
          <p:nvSpPr>
            <p:cNvPr id="133" name="Rectangle: Rounded Corners 132">
              <a:extLst>
                <a:ext uri="{FF2B5EF4-FFF2-40B4-BE49-F238E27FC236}">
                  <a16:creationId xmlns:a16="http://schemas.microsoft.com/office/drawing/2014/main" id="{0D06E3F8-56BD-453E-93F6-A5DD38236AB6}"/>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lIns="91440" tIns="45720" rIns="91440" bIns="45720" rtlCol="0" anchor="ctr"/>
            <a:lstStyle/>
            <a:p>
              <a:pPr algn="ctr" defTabSz="800100">
                <a:lnSpc>
                  <a:spcPct val="90000"/>
                </a:lnSpc>
                <a:spcBef>
                  <a:spcPct val="0"/>
                </a:spcBef>
                <a:spcAft>
                  <a:spcPct val="35000"/>
                </a:spcAft>
              </a:pPr>
              <a:r>
                <a:rPr lang="es-ES" sz="1200">
                  <a:solidFill>
                    <a:schemeClr val="bg1"/>
                  </a:solidFill>
                  <a:latin typeface="+mj-lt"/>
                  <a:hlinkClick r:id="rId3">
                    <a:extLst>
                      <a:ext uri="{A12FA001-AC4F-418D-AE19-62706E023703}">
                        <ahyp:hlinkClr xmlns:ahyp="http://schemas.microsoft.com/office/drawing/2018/hyperlinkcolor" val="tx"/>
                      </a:ext>
                    </a:extLst>
                  </a:hlinkClick>
                </a:rPr>
                <a:t>Comunidad de Campaign Classic</a:t>
              </a:r>
            </a:p>
          </p:txBody>
        </p:sp>
      </p:grpSp>
      <p:grpSp>
        <p:nvGrpSpPr>
          <p:cNvPr id="134" name="Group 133">
            <a:extLst>
              <a:ext uri="{FF2B5EF4-FFF2-40B4-BE49-F238E27FC236}">
                <a16:creationId xmlns:a16="http://schemas.microsoft.com/office/drawing/2014/main" id="{F5A598C8-14BB-4C54-9A79-75B7EDFE9F62}"/>
              </a:ext>
            </a:extLst>
          </p:cNvPr>
          <p:cNvGrpSpPr/>
          <p:nvPr/>
        </p:nvGrpSpPr>
        <p:grpSpPr>
          <a:xfrm>
            <a:off x="7856524" y="4213249"/>
            <a:ext cx="3600000" cy="403039"/>
            <a:chOff x="4000500" y="1895754"/>
            <a:chExt cx="1000125" cy="2664807"/>
          </a:xfrm>
        </p:grpSpPr>
        <p:sp>
          <p:nvSpPr>
            <p:cNvPr id="135" name="Rectangle: Rounded Corners 134">
              <a:extLst>
                <a:ext uri="{FF2B5EF4-FFF2-40B4-BE49-F238E27FC236}">
                  <a16:creationId xmlns:a16="http://schemas.microsoft.com/office/drawing/2014/main" id="{E70E4F23-BEC9-4BA1-9B97-D44E79255DDB}"/>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200">
                <a:solidFill>
                  <a:schemeClr val="bg1"/>
                </a:solidFill>
                <a:latin typeface="+mj-lt"/>
              </a:endParaRPr>
            </a:p>
          </p:txBody>
        </p:sp>
        <p:sp>
          <p:nvSpPr>
            <p:cNvPr id="136" name="Rectangle: Rounded Corners 135">
              <a:extLst>
                <a:ext uri="{FF2B5EF4-FFF2-40B4-BE49-F238E27FC236}">
                  <a16:creationId xmlns:a16="http://schemas.microsoft.com/office/drawing/2014/main" id="{8330D737-0DA6-42FF-B109-106C833640E1}"/>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lvl="0" algn="ctr" defTabSz="800100">
                <a:lnSpc>
                  <a:spcPct val="90000"/>
                </a:lnSpc>
                <a:spcBef>
                  <a:spcPct val="0"/>
                </a:spcBef>
                <a:spcAft>
                  <a:spcPct val="35000"/>
                </a:spcAft>
              </a:pPr>
              <a:r>
                <a:rPr lang="es-ES" sz="1200">
                  <a:solidFill>
                    <a:schemeClr val="bg1"/>
                  </a:solidFill>
                  <a:latin typeface="+mj-lt"/>
                  <a:hlinkClick r:id="rId4">
                    <a:extLst>
                      <a:ext uri="{A12FA001-AC4F-418D-AE19-62706E023703}">
                        <ahyp:hlinkClr xmlns:ahyp="http://schemas.microsoft.com/office/drawing/2018/hyperlinkcolor" val="tx"/>
                      </a:ext>
                    </a:extLst>
                  </a:hlinkClick>
                </a:rPr>
                <a:t>Aprendizaje y asistencia de Campaign Classic</a:t>
              </a:r>
            </a:p>
          </p:txBody>
        </p:sp>
      </p:grpSp>
      <p:grpSp>
        <p:nvGrpSpPr>
          <p:cNvPr id="137" name="Group 136">
            <a:extLst>
              <a:ext uri="{FF2B5EF4-FFF2-40B4-BE49-F238E27FC236}">
                <a16:creationId xmlns:a16="http://schemas.microsoft.com/office/drawing/2014/main" id="{9CBBF39F-FB71-41E4-AC23-FE6EA9544601}"/>
              </a:ext>
            </a:extLst>
          </p:cNvPr>
          <p:cNvGrpSpPr/>
          <p:nvPr/>
        </p:nvGrpSpPr>
        <p:grpSpPr>
          <a:xfrm>
            <a:off x="340536" y="4774564"/>
            <a:ext cx="3600000" cy="403039"/>
            <a:chOff x="4000500" y="1895754"/>
            <a:chExt cx="1000125" cy="2664807"/>
          </a:xfrm>
        </p:grpSpPr>
        <p:sp>
          <p:nvSpPr>
            <p:cNvPr id="138" name="Rectangle: Rounded Corners 137">
              <a:extLst>
                <a:ext uri="{FF2B5EF4-FFF2-40B4-BE49-F238E27FC236}">
                  <a16:creationId xmlns:a16="http://schemas.microsoft.com/office/drawing/2014/main" id="{C25396A9-2FE2-4196-AB96-B7C90766F253}"/>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200">
                <a:solidFill>
                  <a:schemeClr val="bg1"/>
                </a:solidFill>
                <a:latin typeface="+mj-lt"/>
              </a:endParaRPr>
            </a:p>
          </p:txBody>
        </p:sp>
        <p:sp>
          <p:nvSpPr>
            <p:cNvPr id="139" name="Rectangle: Rounded Corners 138">
              <a:extLst>
                <a:ext uri="{FF2B5EF4-FFF2-40B4-BE49-F238E27FC236}">
                  <a16:creationId xmlns:a16="http://schemas.microsoft.com/office/drawing/2014/main" id="{35F443F0-73E7-4EA2-A0A3-E138D03C8EF8}"/>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lvl="0" algn="ctr" defTabSz="800100">
                <a:lnSpc>
                  <a:spcPct val="90000"/>
                </a:lnSpc>
                <a:spcBef>
                  <a:spcPct val="0"/>
                </a:spcBef>
                <a:spcAft>
                  <a:spcPct val="35000"/>
                </a:spcAft>
              </a:pPr>
              <a:r>
                <a:rPr lang="es-ES" sz="1200">
                  <a:solidFill>
                    <a:schemeClr val="bg1"/>
                  </a:solidFill>
                  <a:latin typeface="+mj-lt"/>
                  <a:hlinkClick r:id="rId5">
                    <a:extLst>
                      <a:ext uri="{A12FA001-AC4F-418D-AE19-62706E023703}">
                        <ahyp:hlinkClr xmlns:ahyp="http://schemas.microsoft.com/office/drawing/2018/hyperlinkcolor" val="tx"/>
                      </a:ext>
                    </a:extLst>
                  </a:hlinkClick>
                </a:rPr>
                <a:t>Guía de implementación de Campaign Standard</a:t>
              </a:r>
            </a:p>
          </p:txBody>
        </p:sp>
      </p:grpSp>
      <p:grpSp>
        <p:nvGrpSpPr>
          <p:cNvPr id="140" name="Group 139">
            <a:extLst>
              <a:ext uri="{FF2B5EF4-FFF2-40B4-BE49-F238E27FC236}">
                <a16:creationId xmlns:a16="http://schemas.microsoft.com/office/drawing/2014/main" id="{F9F56A93-8C5B-44C0-BA0A-78AFCF047BD3}"/>
              </a:ext>
            </a:extLst>
          </p:cNvPr>
          <p:cNvGrpSpPr/>
          <p:nvPr/>
        </p:nvGrpSpPr>
        <p:grpSpPr>
          <a:xfrm>
            <a:off x="4090545" y="4774563"/>
            <a:ext cx="3600000" cy="403039"/>
            <a:chOff x="4000500" y="1895754"/>
            <a:chExt cx="1000125" cy="2664807"/>
          </a:xfrm>
        </p:grpSpPr>
        <p:sp>
          <p:nvSpPr>
            <p:cNvPr id="141" name="Rectangle: Rounded Corners 140">
              <a:extLst>
                <a:ext uri="{FF2B5EF4-FFF2-40B4-BE49-F238E27FC236}">
                  <a16:creationId xmlns:a16="http://schemas.microsoft.com/office/drawing/2014/main" id="{EF88FB63-3BAE-4048-B275-47FC17BF4E02}"/>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200">
                <a:solidFill>
                  <a:schemeClr val="bg1"/>
                </a:solidFill>
                <a:latin typeface="+mj-lt"/>
              </a:endParaRPr>
            </a:p>
          </p:txBody>
        </p:sp>
        <p:sp>
          <p:nvSpPr>
            <p:cNvPr id="142" name="Rectangle: Rounded Corners 141">
              <a:extLst>
                <a:ext uri="{FF2B5EF4-FFF2-40B4-BE49-F238E27FC236}">
                  <a16:creationId xmlns:a16="http://schemas.microsoft.com/office/drawing/2014/main" id="{172B7E4A-80B6-4C4B-A571-673CF24FB01D}"/>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defTabSz="800100">
                <a:lnSpc>
                  <a:spcPct val="90000"/>
                </a:lnSpc>
                <a:spcBef>
                  <a:spcPct val="0"/>
                </a:spcBef>
                <a:spcAft>
                  <a:spcPct val="35000"/>
                </a:spcAft>
              </a:pPr>
              <a:r>
                <a:rPr lang="es-ES" sz="1200">
                  <a:solidFill>
                    <a:schemeClr val="bg1"/>
                  </a:solidFill>
                  <a:latin typeface="+mj-lt"/>
                  <a:hlinkClick r:id="rId6">
                    <a:extLst>
                      <a:ext uri="{A12FA001-AC4F-418D-AE19-62706E023703}">
                        <ahyp:hlinkClr xmlns:ahyp="http://schemas.microsoft.com/office/drawing/2018/hyperlinkcolor" val="tx"/>
                      </a:ext>
                    </a:extLst>
                  </a:hlinkClick>
                </a:rPr>
                <a:t>Comunidad de Campaign Standard</a:t>
              </a:r>
            </a:p>
          </p:txBody>
        </p:sp>
      </p:grpSp>
      <p:grpSp>
        <p:nvGrpSpPr>
          <p:cNvPr id="44" name="Group 43">
            <a:extLst>
              <a:ext uri="{FF2B5EF4-FFF2-40B4-BE49-F238E27FC236}">
                <a16:creationId xmlns:a16="http://schemas.microsoft.com/office/drawing/2014/main" id="{C2F64731-DCC9-4F8B-BDF0-80CE13172778}"/>
              </a:ext>
            </a:extLst>
          </p:cNvPr>
          <p:cNvGrpSpPr/>
          <p:nvPr/>
        </p:nvGrpSpPr>
        <p:grpSpPr>
          <a:xfrm>
            <a:off x="7856524" y="4774563"/>
            <a:ext cx="3600000" cy="403039"/>
            <a:chOff x="4000500" y="1895754"/>
            <a:chExt cx="1000125" cy="2664807"/>
          </a:xfrm>
        </p:grpSpPr>
        <p:sp>
          <p:nvSpPr>
            <p:cNvPr id="45" name="Rectangle: Rounded Corners 44">
              <a:extLst>
                <a:ext uri="{FF2B5EF4-FFF2-40B4-BE49-F238E27FC236}">
                  <a16:creationId xmlns:a16="http://schemas.microsoft.com/office/drawing/2014/main" id="{166E62C0-9F8F-4D19-8A2C-017D5FDD7694}"/>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200">
                <a:solidFill>
                  <a:schemeClr val="bg1"/>
                </a:solidFill>
                <a:latin typeface="+mj-lt"/>
              </a:endParaRPr>
            </a:p>
          </p:txBody>
        </p:sp>
        <p:sp>
          <p:nvSpPr>
            <p:cNvPr id="46" name="Rectangle: Rounded Corners 45">
              <a:extLst>
                <a:ext uri="{FF2B5EF4-FFF2-40B4-BE49-F238E27FC236}">
                  <a16:creationId xmlns:a16="http://schemas.microsoft.com/office/drawing/2014/main" id="{3B84E3FB-970F-4EA6-970B-5CABA109E342}"/>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lvl="0" algn="ctr" defTabSz="800100">
                <a:lnSpc>
                  <a:spcPct val="90000"/>
                </a:lnSpc>
                <a:spcBef>
                  <a:spcPct val="0"/>
                </a:spcBef>
                <a:spcAft>
                  <a:spcPct val="35000"/>
                </a:spcAft>
              </a:pPr>
              <a:r>
                <a:rPr lang="es-ES" sz="1200">
                  <a:solidFill>
                    <a:schemeClr val="bg1"/>
                  </a:solidFill>
                  <a:latin typeface="+mj-lt"/>
                  <a:hlinkClick r:id="rId7">
                    <a:extLst>
                      <a:ext uri="{A12FA001-AC4F-418D-AE19-62706E023703}">
                        <ahyp:hlinkClr xmlns:ahyp="http://schemas.microsoft.com/office/drawing/2018/hyperlinkcolor" val="tx"/>
                      </a:ext>
                    </a:extLst>
                  </a:hlinkClick>
                </a:rPr>
                <a:t>Aprendizaje y asistencia de Campaign Standard</a:t>
              </a:r>
            </a:p>
          </p:txBody>
        </p:sp>
      </p:grpSp>
      <p:grpSp>
        <p:nvGrpSpPr>
          <p:cNvPr id="48" name="Group 47">
            <a:extLst>
              <a:ext uri="{FF2B5EF4-FFF2-40B4-BE49-F238E27FC236}">
                <a16:creationId xmlns:a16="http://schemas.microsoft.com/office/drawing/2014/main" id="{3C0209AA-8FDE-4E5D-AC5E-69F1D4E3E8A3}"/>
              </a:ext>
            </a:extLst>
          </p:cNvPr>
          <p:cNvGrpSpPr/>
          <p:nvPr/>
        </p:nvGrpSpPr>
        <p:grpSpPr>
          <a:xfrm>
            <a:off x="340537" y="5340452"/>
            <a:ext cx="3600000" cy="403039"/>
            <a:chOff x="4000500" y="1895754"/>
            <a:chExt cx="1000125" cy="2664807"/>
          </a:xfrm>
        </p:grpSpPr>
        <p:sp>
          <p:nvSpPr>
            <p:cNvPr id="49" name="Rectangle: Rounded Corners 48">
              <a:extLst>
                <a:ext uri="{FF2B5EF4-FFF2-40B4-BE49-F238E27FC236}">
                  <a16:creationId xmlns:a16="http://schemas.microsoft.com/office/drawing/2014/main" id="{0F04F926-EA17-45CF-9EE2-8E7A10A9FAE6}"/>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200">
                <a:solidFill>
                  <a:schemeClr val="bg1"/>
                </a:solidFill>
                <a:latin typeface="+mj-lt"/>
              </a:endParaRPr>
            </a:p>
          </p:txBody>
        </p:sp>
        <p:sp>
          <p:nvSpPr>
            <p:cNvPr id="50" name="Rectangle: Rounded Corners 49">
              <a:extLst>
                <a:ext uri="{FF2B5EF4-FFF2-40B4-BE49-F238E27FC236}">
                  <a16:creationId xmlns:a16="http://schemas.microsoft.com/office/drawing/2014/main" id="{2ED032AB-4CEE-40B8-8C08-94141DF32267}"/>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defTabSz="800100">
                <a:lnSpc>
                  <a:spcPct val="90000"/>
                </a:lnSpc>
                <a:spcBef>
                  <a:spcPct val="0"/>
                </a:spcBef>
                <a:spcAft>
                  <a:spcPct val="35000"/>
                </a:spcAft>
              </a:pPr>
              <a:r>
                <a:rPr lang="es-ES" sz="1200">
                  <a:solidFill>
                    <a:schemeClr val="bg1"/>
                  </a:solidFill>
                  <a:latin typeface="+mj-lt"/>
                  <a:hlinkClick r:id="rId8">
                    <a:extLst>
                      <a:ext uri="{A12FA001-AC4F-418D-AE19-62706E023703}">
                        <ahyp:hlinkClr xmlns:ahyp="http://schemas.microsoft.com/office/drawing/2018/hyperlinkcolor" val="tx"/>
                      </a:ext>
                    </a:extLst>
                  </a:hlinkClick>
                </a:rPr>
                <a:t>Campaign Exchange</a:t>
              </a:r>
            </a:p>
          </p:txBody>
        </p:sp>
      </p:grpSp>
      <p:pic>
        <p:nvPicPr>
          <p:cNvPr id="60" name="Graphic 59">
            <a:extLst>
              <a:ext uri="{FF2B5EF4-FFF2-40B4-BE49-F238E27FC236}">
                <a16:creationId xmlns:a16="http://schemas.microsoft.com/office/drawing/2014/main" id="{FF4F0424-43F8-43D0-8533-1067D9FFD2A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798670" y="2376636"/>
            <a:ext cx="415699" cy="447675"/>
          </a:xfrm>
          <a:prstGeom prst="rect">
            <a:avLst/>
          </a:prstGeom>
        </p:spPr>
      </p:pic>
      <p:pic>
        <p:nvPicPr>
          <p:cNvPr id="64" name="Graphic 63">
            <a:extLst>
              <a:ext uri="{FF2B5EF4-FFF2-40B4-BE49-F238E27FC236}">
                <a16:creationId xmlns:a16="http://schemas.microsoft.com/office/drawing/2014/main" id="{2406921E-5158-4FE7-B1F9-3CA2D7145F48}"/>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840907" y="2452060"/>
            <a:ext cx="533259" cy="348100"/>
          </a:xfrm>
          <a:prstGeom prst="rect">
            <a:avLst/>
          </a:prstGeom>
        </p:spPr>
      </p:pic>
      <p:pic>
        <p:nvPicPr>
          <p:cNvPr id="66" name="Graphic 65">
            <a:extLst>
              <a:ext uri="{FF2B5EF4-FFF2-40B4-BE49-F238E27FC236}">
                <a16:creationId xmlns:a16="http://schemas.microsoft.com/office/drawing/2014/main" id="{BCE144A0-CBF5-4EFE-800F-1D6927D36DBF}"/>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977631" y="2402674"/>
            <a:ext cx="431975" cy="446871"/>
          </a:xfrm>
          <a:prstGeom prst="rect">
            <a:avLst/>
          </a:prstGeom>
        </p:spPr>
      </p:pic>
    </p:spTree>
    <p:extLst>
      <p:ext uri="{BB962C8B-B14F-4D97-AF65-F5344CB8AC3E}">
        <p14:creationId xmlns:p14="http://schemas.microsoft.com/office/powerpoint/2010/main" val="12145265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069DB-D556-4408-9A33-202C625C546F}"/>
              </a:ext>
            </a:extLst>
          </p:cNvPr>
          <p:cNvSpPr>
            <a:spLocks noGrp="1"/>
          </p:cNvSpPr>
          <p:nvPr>
            <p:ph type="title"/>
          </p:nvPr>
        </p:nvSpPr>
        <p:spPr>
          <a:xfrm>
            <a:off x="310896" y="312661"/>
            <a:ext cx="11512930" cy="646189"/>
          </a:xfrm>
        </p:spPr>
        <p:txBody>
          <a:bodyPr/>
          <a:lstStyle/>
          <a:p>
            <a:r>
              <a:rPr lang="es-ES" sz="2400" dirty="0">
                <a:latin typeface="+mj-lt"/>
              </a:rPr>
              <a:t>Adobe </a:t>
            </a:r>
            <a:r>
              <a:rPr lang="es-ES" sz="2400" dirty="0" err="1">
                <a:latin typeface="+mj-lt"/>
              </a:rPr>
              <a:t>Experience</a:t>
            </a:r>
            <a:r>
              <a:rPr lang="es-ES" sz="2400" dirty="0">
                <a:latin typeface="+mj-lt"/>
              </a:rPr>
              <a:t> </a:t>
            </a:r>
            <a:r>
              <a:rPr lang="es-ES" sz="2400" dirty="0" err="1">
                <a:latin typeface="+mj-lt"/>
              </a:rPr>
              <a:t>Platform</a:t>
            </a:r>
            <a:r>
              <a:rPr lang="es-ES" sz="2400" dirty="0">
                <a:latin typeface="+mj-lt"/>
              </a:rPr>
              <a:t>: </a:t>
            </a:r>
            <a:r>
              <a:rPr lang="es-ES" sz="2400" b="0" i="0" dirty="0" err="1">
                <a:solidFill>
                  <a:srgbClr val="000000"/>
                </a:solidFill>
                <a:latin typeface="+mj-lt"/>
              </a:rPr>
              <a:t>Platform</a:t>
            </a:r>
            <a:r>
              <a:rPr lang="es-ES" sz="2400" b="0" i="0" dirty="0">
                <a:solidFill>
                  <a:srgbClr val="000000"/>
                </a:solidFill>
                <a:latin typeface="+mj-lt"/>
              </a:rPr>
              <a:t> permite a las organizaciones centralizar </a:t>
            </a:r>
            <a:br>
              <a:rPr lang="es-ES" sz="2400" b="0" i="0" dirty="0">
                <a:solidFill>
                  <a:srgbClr val="000000"/>
                </a:solidFill>
                <a:latin typeface="+mj-lt"/>
              </a:rPr>
            </a:br>
            <a:r>
              <a:rPr lang="es-ES" sz="2400" b="0" i="0" dirty="0">
                <a:solidFill>
                  <a:srgbClr val="000000"/>
                </a:solidFill>
                <a:latin typeface="+mj-lt"/>
              </a:rPr>
              <a:t>y estandarizar los datos y contenidos de cualquier sistema y aplicar ciencia de datos </a:t>
            </a:r>
            <a:br>
              <a:rPr lang="es-ES" sz="2400" b="0" i="0" dirty="0">
                <a:solidFill>
                  <a:srgbClr val="000000"/>
                </a:solidFill>
                <a:latin typeface="+mj-lt"/>
              </a:rPr>
            </a:br>
            <a:r>
              <a:rPr lang="es-ES" sz="2400" b="0" i="0" dirty="0">
                <a:solidFill>
                  <a:srgbClr val="000000"/>
                </a:solidFill>
                <a:latin typeface="+mj-lt"/>
              </a:rPr>
              <a:t>y aprendizaje automático para mejorar significativamente el diseño y la forma de ofrecer experiencias de clientes fantásticas y personalizadas.</a:t>
            </a:r>
          </a:p>
        </p:txBody>
      </p:sp>
      <p:grpSp>
        <p:nvGrpSpPr>
          <p:cNvPr id="4" name="Group 3">
            <a:extLst>
              <a:ext uri="{FF2B5EF4-FFF2-40B4-BE49-F238E27FC236}">
                <a16:creationId xmlns:a16="http://schemas.microsoft.com/office/drawing/2014/main" id="{C082E0C3-68B5-43FF-93F8-8A9BF085D682}"/>
              </a:ext>
            </a:extLst>
          </p:cNvPr>
          <p:cNvGrpSpPr/>
          <p:nvPr/>
        </p:nvGrpSpPr>
        <p:grpSpPr>
          <a:xfrm>
            <a:off x="340538" y="2115293"/>
            <a:ext cx="3679201" cy="2270904"/>
            <a:chOff x="340538" y="1413856"/>
            <a:chExt cx="3679201" cy="2270904"/>
          </a:xfrm>
        </p:grpSpPr>
        <p:sp>
          <p:nvSpPr>
            <p:cNvPr id="11" name="Rectangle 10">
              <a:extLst>
                <a:ext uri="{FF2B5EF4-FFF2-40B4-BE49-F238E27FC236}">
                  <a16:creationId xmlns:a16="http://schemas.microsoft.com/office/drawing/2014/main" id="{D72CD397-1CC0-43C2-B66B-C87B4DC3D5C1}"/>
                </a:ext>
              </a:extLst>
            </p:cNvPr>
            <p:cNvSpPr/>
            <p:nvPr/>
          </p:nvSpPr>
          <p:spPr>
            <a:xfrm>
              <a:off x="340538" y="1413856"/>
              <a:ext cx="3679201" cy="2270904"/>
            </a:xfrm>
            <a:prstGeom prst="rect">
              <a:avLst/>
            </a:pr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dobe Clean SemiLight" panose="020B0403020404020204" pitchFamily="34" charset="0"/>
              </a:endParaRPr>
            </a:p>
          </p:txBody>
        </p:sp>
        <p:grpSp>
          <p:nvGrpSpPr>
            <p:cNvPr id="15" name="Group 14">
              <a:extLst>
                <a:ext uri="{FF2B5EF4-FFF2-40B4-BE49-F238E27FC236}">
                  <a16:creationId xmlns:a16="http://schemas.microsoft.com/office/drawing/2014/main" id="{C0E44011-39AC-4EE8-B03B-D13E72633BBF}"/>
                </a:ext>
              </a:extLst>
            </p:cNvPr>
            <p:cNvGrpSpPr/>
            <p:nvPr/>
          </p:nvGrpSpPr>
          <p:grpSpPr>
            <a:xfrm>
              <a:off x="444487" y="1515316"/>
              <a:ext cx="3471302" cy="403039"/>
              <a:chOff x="4000500" y="1895754"/>
              <a:chExt cx="1000125" cy="2664807"/>
            </a:xfrm>
          </p:grpSpPr>
          <p:sp>
            <p:nvSpPr>
              <p:cNvPr id="24" name="Rectangle: Rounded Corners 23">
                <a:extLst>
                  <a:ext uri="{FF2B5EF4-FFF2-40B4-BE49-F238E27FC236}">
                    <a16:creationId xmlns:a16="http://schemas.microsoft.com/office/drawing/2014/main" id="{17F24E29-E22B-46E1-B403-A6598D19C24F}"/>
                  </a:ext>
                </a:extLst>
              </p:cNvPr>
              <p:cNvSpPr/>
              <p:nvPr/>
            </p:nvSpPr>
            <p:spPr>
              <a:xfrm>
                <a:off x="4000500" y="1895754"/>
                <a:ext cx="1000125" cy="2664807"/>
              </a:xfrm>
              <a:prstGeom prst="roundRect">
                <a:avLst>
                  <a:gd name="adj" fmla="val 50000"/>
                </a:avLst>
              </a:prstGeom>
              <a:solidFill>
                <a:srgbClr val="97AEB7"/>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kumimoji="0" lang="en-GB" sz="1600" b="0" i="0" u="none" strike="noStrike" kern="0" cap="none" spc="0" normalizeH="0" baseline="0" noProof="0">
                  <a:ln>
                    <a:noFill/>
                  </a:ln>
                  <a:solidFill>
                    <a:srgbClr val="FFFFFF"/>
                  </a:solidFill>
                  <a:effectLst/>
                  <a:uLnTx/>
                  <a:uFillTx/>
                  <a:latin typeface="Adobe Clean ExtraBold"/>
                  <a:ea typeface="+mn-ea"/>
                  <a:cs typeface="+mn-cs"/>
                </a:endParaRPr>
              </a:p>
            </p:txBody>
          </p:sp>
          <p:sp>
            <p:nvSpPr>
              <p:cNvPr id="25" name="Rectangle: Rounded Corners 24">
                <a:extLst>
                  <a:ext uri="{FF2B5EF4-FFF2-40B4-BE49-F238E27FC236}">
                    <a16:creationId xmlns:a16="http://schemas.microsoft.com/office/drawing/2014/main" id="{4431D5F3-57ED-4FDD-91A4-5C73486E4B12}"/>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r>
                  <a:rPr lang="es-ES" sz="1600">
                    <a:solidFill>
                      <a:srgbClr val="FFFFFF"/>
                    </a:solidFill>
                    <a:latin typeface="Adobe Clean ExtraBold"/>
                  </a:rPr>
                  <a:t>Customer Journey Analytics</a:t>
                </a:r>
              </a:p>
            </p:txBody>
          </p:sp>
        </p:grpSp>
        <p:sp>
          <p:nvSpPr>
            <p:cNvPr id="91" name="TextBox 90">
              <a:extLst>
                <a:ext uri="{FF2B5EF4-FFF2-40B4-BE49-F238E27FC236}">
                  <a16:creationId xmlns:a16="http://schemas.microsoft.com/office/drawing/2014/main" id="{8E66B8AE-F73C-4348-A5A9-DC73DC2AB452}"/>
                </a:ext>
              </a:extLst>
            </p:cNvPr>
            <p:cNvSpPr txBox="1"/>
            <p:nvPr/>
          </p:nvSpPr>
          <p:spPr>
            <a:xfrm>
              <a:off x="652634" y="2600219"/>
              <a:ext cx="3055008" cy="954107"/>
            </a:xfrm>
            <a:prstGeom prst="rect">
              <a:avLst/>
            </a:prstGeom>
            <a:noFill/>
          </p:spPr>
          <p:txBody>
            <a:bodyPr wrap="square">
              <a:spAutoFit/>
            </a:bodyPr>
            <a:lstStyle/>
            <a:p>
              <a:pPr algn="ctr"/>
              <a:r>
                <a:rPr lang="es-ES" sz="1400" b="0" i="0" dirty="0">
                  <a:solidFill>
                    <a:srgbClr val="000000"/>
                  </a:solidFill>
                  <a:latin typeface="adobe-clean-ux"/>
                </a:rPr>
                <a:t>Solución de última generación de Adobe para la creación de análisis </a:t>
              </a:r>
              <a:br>
                <a:rPr lang="es-ES" sz="1400" b="0" i="0" dirty="0">
                  <a:solidFill>
                    <a:srgbClr val="000000"/>
                  </a:solidFill>
                  <a:latin typeface="adobe-clean-ux"/>
                </a:rPr>
              </a:br>
              <a:r>
                <a:rPr lang="es-ES" sz="1400" b="0" i="0" dirty="0">
                  <a:solidFill>
                    <a:srgbClr val="000000"/>
                  </a:solidFill>
                  <a:latin typeface="adobe-clean-ux"/>
                </a:rPr>
                <a:t>en canales múltiples, basada en Adobe </a:t>
              </a:r>
              <a:r>
                <a:rPr lang="es-ES" sz="1400" b="0" i="0" dirty="0" err="1">
                  <a:solidFill>
                    <a:srgbClr val="000000"/>
                  </a:solidFill>
                  <a:latin typeface="adobe-clean-ux"/>
                </a:rPr>
                <a:t>Experience</a:t>
              </a:r>
              <a:r>
                <a:rPr lang="es-ES" sz="1400" b="0" i="0" dirty="0">
                  <a:solidFill>
                    <a:srgbClr val="000000"/>
                  </a:solidFill>
                  <a:latin typeface="adobe-clean-ux"/>
                </a:rPr>
                <a:t> </a:t>
              </a:r>
              <a:r>
                <a:rPr lang="es-ES" sz="1400" b="0" i="0" dirty="0" err="1">
                  <a:solidFill>
                    <a:srgbClr val="000000"/>
                  </a:solidFill>
                  <a:latin typeface="adobe-clean-ux"/>
                </a:rPr>
                <a:t>Platform</a:t>
              </a:r>
              <a:endParaRPr lang="es-ES" sz="1400" b="0" i="0" dirty="0">
                <a:solidFill>
                  <a:srgbClr val="000000"/>
                </a:solidFill>
                <a:latin typeface="adobe-clean-ux"/>
              </a:endParaRPr>
            </a:p>
          </p:txBody>
        </p:sp>
      </p:grpSp>
      <p:grpSp>
        <p:nvGrpSpPr>
          <p:cNvPr id="92" name="Group 91">
            <a:extLst>
              <a:ext uri="{FF2B5EF4-FFF2-40B4-BE49-F238E27FC236}">
                <a16:creationId xmlns:a16="http://schemas.microsoft.com/office/drawing/2014/main" id="{01BAF1E3-90CB-45F2-A17B-902D4A649D7F}"/>
              </a:ext>
            </a:extLst>
          </p:cNvPr>
          <p:cNvGrpSpPr/>
          <p:nvPr/>
        </p:nvGrpSpPr>
        <p:grpSpPr>
          <a:xfrm>
            <a:off x="4260688" y="2115293"/>
            <a:ext cx="3679201" cy="2270904"/>
            <a:chOff x="340538" y="1413856"/>
            <a:chExt cx="3679201" cy="2270904"/>
          </a:xfrm>
        </p:grpSpPr>
        <p:sp>
          <p:nvSpPr>
            <p:cNvPr id="93" name="Rectangle 92">
              <a:extLst>
                <a:ext uri="{FF2B5EF4-FFF2-40B4-BE49-F238E27FC236}">
                  <a16:creationId xmlns:a16="http://schemas.microsoft.com/office/drawing/2014/main" id="{67A244EC-A96C-498D-9E8F-D33564D72356}"/>
                </a:ext>
              </a:extLst>
            </p:cNvPr>
            <p:cNvSpPr/>
            <p:nvPr/>
          </p:nvSpPr>
          <p:spPr>
            <a:xfrm>
              <a:off x="340538" y="1413856"/>
              <a:ext cx="3679201" cy="2270904"/>
            </a:xfrm>
            <a:prstGeom prst="rect">
              <a:avLst/>
            </a:pr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dobe Clean SemiLight" panose="020B0403020404020204" pitchFamily="34" charset="0"/>
              </a:endParaRPr>
            </a:p>
          </p:txBody>
        </p:sp>
        <p:grpSp>
          <p:nvGrpSpPr>
            <p:cNvPr id="94" name="Group 93">
              <a:extLst>
                <a:ext uri="{FF2B5EF4-FFF2-40B4-BE49-F238E27FC236}">
                  <a16:creationId xmlns:a16="http://schemas.microsoft.com/office/drawing/2014/main" id="{2239A458-8737-47D2-9B7E-2D7F8CD0DA91}"/>
                </a:ext>
              </a:extLst>
            </p:cNvPr>
            <p:cNvGrpSpPr/>
            <p:nvPr/>
          </p:nvGrpSpPr>
          <p:grpSpPr>
            <a:xfrm>
              <a:off x="444487" y="1515316"/>
              <a:ext cx="3471302" cy="403039"/>
              <a:chOff x="4000500" y="1895754"/>
              <a:chExt cx="1000125" cy="2664807"/>
            </a:xfrm>
          </p:grpSpPr>
          <p:sp>
            <p:nvSpPr>
              <p:cNvPr id="98" name="Rectangle: Rounded Corners 97">
                <a:extLst>
                  <a:ext uri="{FF2B5EF4-FFF2-40B4-BE49-F238E27FC236}">
                    <a16:creationId xmlns:a16="http://schemas.microsoft.com/office/drawing/2014/main" id="{06B55D9D-9BEF-4E01-AAA7-F5C9131E1542}"/>
                  </a:ext>
                </a:extLst>
              </p:cNvPr>
              <p:cNvSpPr/>
              <p:nvPr/>
            </p:nvSpPr>
            <p:spPr>
              <a:xfrm>
                <a:off x="4000500" y="1895754"/>
                <a:ext cx="1000125" cy="2664807"/>
              </a:xfrm>
              <a:prstGeom prst="roundRect">
                <a:avLst>
                  <a:gd name="adj" fmla="val 50000"/>
                </a:avLst>
              </a:prstGeom>
              <a:solidFill>
                <a:srgbClr val="97AEB7"/>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kumimoji="0" lang="en-GB" sz="1600" b="0" i="0" u="none" strike="noStrike" kern="0" cap="none" spc="0" normalizeH="0" baseline="0" noProof="0">
                  <a:ln>
                    <a:noFill/>
                  </a:ln>
                  <a:solidFill>
                    <a:srgbClr val="FFFFFF"/>
                  </a:solidFill>
                  <a:effectLst/>
                  <a:uLnTx/>
                  <a:uFillTx/>
                  <a:latin typeface="Adobe Clean ExtraBold"/>
                  <a:ea typeface="+mn-ea"/>
                  <a:cs typeface="+mn-cs"/>
                </a:endParaRPr>
              </a:p>
            </p:txBody>
          </p:sp>
          <p:sp>
            <p:nvSpPr>
              <p:cNvPr id="99" name="Rectangle: Rounded Corners 98">
                <a:extLst>
                  <a:ext uri="{FF2B5EF4-FFF2-40B4-BE49-F238E27FC236}">
                    <a16:creationId xmlns:a16="http://schemas.microsoft.com/office/drawing/2014/main" id="{48E70D28-A8E5-4572-82D3-086719FE9C3B}"/>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r>
                  <a:rPr lang="es-ES" sz="1600">
                    <a:solidFill>
                      <a:srgbClr val="FFFFFF"/>
                    </a:solidFill>
                    <a:latin typeface="Adobe Clean ExtraBold"/>
                  </a:rPr>
                  <a:t>Journey Orchestration</a:t>
                </a:r>
              </a:p>
            </p:txBody>
          </p:sp>
        </p:grpSp>
        <p:sp>
          <p:nvSpPr>
            <p:cNvPr id="95" name="TextBox 94">
              <a:extLst>
                <a:ext uri="{FF2B5EF4-FFF2-40B4-BE49-F238E27FC236}">
                  <a16:creationId xmlns:a16="http://schemas.microsoft.com/office/drawing/2014/main" id="{5758D4FC-F6CB-496E-93D0-F78FBF61B60B}"/>
                </a:ext>
              </a:extLst>
            </p:cNvPr>
            <p:cNvSpPr txBox="1"/>
            <p:nvPr/>
          </p:nvSpPr>
          <p:spPr>
            <a:xfrm>
              <a:off x="486414" y="2600219"/>
              <a:ext cx="3387448" cy="954107"/>
            </a:xfrm>
            <a:prstGeom prst="rect">
              <a:avLst/>
            </a:prstGeom>
            <a:noFill/>
          </p:spPr>
          <p:txBody>
            <a:bodyPr wrap="square">
              <a:spAutoFit/>
            </a:bodyPr>
            <a:lstStyle/>
            <a:p>
              <a:pPr algn="ctr"/>
              <a:r>
                <a:rPr lang="es-ES" sz="1400" dirty="0"/>
                <a:t>Como usuario empresarial, descubra cómo combinar actividades de eventos, organización y acciones para crear</a:t>
              </a:r>
              <a:br>
                <a:rPr lang="es-ES" sz="1400" dirty="0"/>
              </a:br>
              <a:r>
                <a:rPr lang="es-ES" sz="1400" dirty="0"/>
                <a:t>un recorrido</a:t>
              </a:r>
            </a:p>
          </p:txBody>
        </p:sp>
      </p:grpSp>
      <p:grpSp>
        <p:nvGrpSpPr>
          <p:cNvPr id="100" name="Group 99">
            <a:extLst>
              <a:ext uri="{FF2B5EF4-FFF2-40B4-BE49-F238E27FC236}">
                <a16:creationId xmlns:a16="http://schemas.microsoft.com/office/drawing/2014/main" id="{4BC95BFF-F267-4EC4-96F8-6117D0FFB8B9}"/>
              </a:ext>
            </a:extLst>
          </p:cNvPr>
          <p:cNvGrpSpPr/>
          <p:nvPr/>
        </p:nvGrpSpPr>
        <p:grpSpPr>
          <a:xfrm>
            <a:off x="8180839" y="2115293"/>
            <a:ext cx="3679201" cy="2270904"/>
            <a:chOff x="340538" y="1413856"/>
            <a:chExt cx="3679201" cy="2270904"/>
          </a:xfrm>
        </p:grpSpPr>
        <p:sp>
          <p:nvSpPr>
            <p:cNvPr id="111" name="Rectangle 110">
              <a:extLst>
                <a:ext uri="{FF2B5EF4-FFF2-40B4-BE49-F238E27FC236}">
                  <a16:creationId xmlns:a16="http://schemas.microsoft.com/office/drawing/2014/main" id="{99C97480-2C85-4802-AEFB-81CC556DC015}"/>
                </a:ext>
              </a:extLst>
            </p:cNvPr>
            <p:cNvSpPr/>
            <p:nvPr/>
          </p:nvSpPr>
          <p:spPr>
            <a:xfrm>
              <a:off x="340538" y="1413856"/>
              <a:ext cx="3679201" cy="2270904"/>
            </a:xfrm>
            <a:prstGeom prst="rect">
              <a:avLst/>
            </a:pr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dobe Clean SemiLight" panose="020B0403020404020204" pitchFamily="34" charset="0"/>
              </a:endParaRPr>
            </a:p>
          </p:txBody>
        </p:sp>
        <p:grpSp>
          <p:nvGrpSpPr>
            <p:cNvPr id="113" name="Group 112">
              <a:extLst>
                <a:ext uri="{FF2B5EF4-FFF2-40B4-BE49-F238E27FC236}">
                  <a16:creationId xmlns:a16="http://schemas.microsoft.com/office/drawing/2014/main" id="{40456372-6B66-42E1-82DD-C2DE2072C1A9}"/>
                </a:ext>
              </a:extLst>
            </p:cNvPr>
            <p:cNvGrpSpPr/>
            <p:nvPr/>
          </p:nvGrpSpPr>
          <p:grpSpPr>
            <a:xfrm>
              <a:off x="444487" y="1515316"/>
              <a:ext cx="3471302" cy="403039"/>
              <a:chOff x="4000500" y="1895754"/>
              <a:chExt cx="1000125" cy="2664807"/>
            </a:xfrm>
          </p:grpSpPr>
          <p:sp>
            <p:nvSpPr>
              <p:cNvPr id="117" name="Rectangle: Rounded Corners 116">
                <a:extLst>
                  <a:ext uri="{FF2B5EF4-FFF2-40B4-BE49-F238E27FC236}">
                    <a16:creationId xmlns:a16="http://schemas.microsoft.com/office/drawing/2014/main" id="{66FA479E-8666-4E18-9D69-08CAD8257ED0}"/>
                  </a:ext>
                </a:extLst>
              </p:cNvPr>
              <p:cNvSpPr/>
              <p:nvPr/>
            </p:nvSpPr>
            <p:spPr>
              <a:xfrm>
                <a:off x="4000500" y="1895754"/>
                <a:ext cx="1000125" cy="2664807"/>
              </a:xfrm>
              <a:prstGeom prst="roundRect">
                <a:avLst>
                  <a:gd name="adj" fmla="val 50000"/>
                </a:avLst>
              </a:prstGeom>
              <a:solidFill>
                <a:srgbClr val="97AEB7"/>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kumimoji="0" lang="en-GB" sz="1600" b="0" i="0" u="none" strike="noStrike" kern="0" cap="none" spc="0" normalizeH="0" baseline="0" noProof="0">
                  <a:ln>
                    <a:noFill/>
                  </a:ln>
                  <a:solidFill>
                    <a:srgbClr val="FFFFFF"/>
                  </a:solidFill>
                  <a:effectLst/>
                  <a:uLnTx/>
                  <a:uFillTx/>
                  <a:latin typeface="Adobe Clean ExtraBold"/>
                  <a:ea typeface="+mn-ea"/>
                  <a:cs typeface="+mn-cs"/>
                </a:endParaRPr>
              </a:p>
            </p:txBody>
          </p:sp>
          <p:sp>
            <p:nvSpPr>
              <p:cNvPr id="118" name="Rectangle: Rounded Corners 117">
                <a:extLst>
                  <a:ext uri="{FF2B5EF4-FFF2-40B4-BE49-F238E27FC236}">
                    <a16:creationId xmlns:a16="http://schemas.microsoft.com/office/drawing/2014/main" id="{3DDB6489-A6EF-4F60-978F-4866AA06314D}"/>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r>
                  <a:rPr lang="es-ES" sz="1600">
                    <a:solidFill>
                      <a:srgbClr val="FFFFFF"/>
                    </a:solidFill>
                    <a:latin typeface="Adobe Clean ExtraBold"/>
                  </a:rPr>
                  <a:t>Real-Time CDP</a:t>
                </a:r>
              </a:p>
            </p:txBody>
          </p:sp>
        </p:grpSp>
        <p:sp>
          <p:nvSpPr>
            <p:cNvPr id="116" name="TextBox 115">
              <a:extLst>
                <a:ext uri="{FF2B5EF4-FFF2-40B4-BE49-F238E27FC236}">
                  <a16:creationId xmlns:a16="http://schemas.microsoft.com/office/drawing/2014/main" id="{725886AD-1AB2-4BE0-9607-06399DD76547}"/>
                </a:ext>
              </a:extLst>
            </p:cNvPr>
            <p:cNvSpPr txBox="1"/>
            <p:nvPr/>
          </p:nvSpPr>
          <p:spPr>
            <a:xfrm>
              <a:off x="486414" y="2600219"/>
              <a:ext cx="3387448" cy="738664"/>
            </a:xfrm>
            <a:prstGeom prst="rect">
              <a:avLst/>
            </a:prstGeom>
            <a:noFill/>
          </p:spPr>
          <p:txBody>
            <a:bodyPr wrap="square">
              <a:spAutoFit/>
            </a:bodyPr>
            <a:lstStyle/>
            <a:p>
              <a:pPr algn="ctr"/>
              <a:r>
                <a:rPr lang="es-ES" sz="1400" dirty="0"/>
                <a:t>Consiga una información unificada de </a:t>
              </a:r>
              <a:br>
                <a:rPr lang="es-ES" sz="1400" dirty="0"/>
              </a:br>
              <a:r>
                <a:rPr lang="es-ES" sz="1400" dirty="0"/>
                <a:t>su cliente mediante la combinación de datos de toda la empresa</a:t>
              </a:r>
            </a:p>
          </p:txBody>
        </p:sp>
      </p:grpSp>
      <p:grpSp>
        <p:nvGrpSpPr>
          <p:cNvPr id="125" name="Group 124">
            <a:extLst>
              <a:ext uri="{FF2B5EF4-FFF2-40B4-BE49-F238E27FC236}">
                <a16:creationId xmlns:a16="http://schemas.microsoft.com/office/drawing/2014/main" id="{F77A311C-32EA-43A3-B86F-45E4ECCCB384}"/>
              </a:ext>
            </a:extLst>
          </p:cNvPr>
          <p:cNvGrpSpPr/>
          <p:nvPr/>
        </p:nvGrpSpPr>
        <p:grpSpPr>
          <a:xfrm>
            <a:off x="340538" y="4615921"/>
            <a:ext cx="2604241" cy="403039"/>
            <a:chOff x="4000500" y="1895754"/>
            <a:chExt cx="1000125" cy="2664807"/>
          </a:xfrm>
        </p:grpSpPr>
        <p:sp>
          <p:nvSpPr>
            <p:cNvPr id="127" name="Rectangle: Rounded Corners 126">
              <a:extLst>
                <a:ext uri="{FF2B5EF4-FFF2-40B4-BE49-F238E27FC236}">
                  <a16:creationId xmlns:a16="http://schemas.microsoft.com/office/drawing/2014/main" id="{4685A9F1-EEBA-40E2-9BCC-8A3637EC52A7}"/>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200">
                <a:solidFill>
                  <a:schemeClr val="bg1"/>
                </a:solidFill>
                <a:latin typeface="+mj-lt"/>
              </a:endParaRPr>
            </a:p>
          </p:txBody>
        </p:sp>
        <p:sp>
          <p:nvSpPr>
            <p:cNvPr id="128" name="Rectangle: Rounded Corners 127">
              <a:extLst>
                <a:ext uri="{FF2B5EF4-FFF2-40B4-BE49-F238E27FC236}">
                  <a16:creationId xmlns:a16="http://schemas.microsoft.com/office/drawing/2014/main" id="{E4FD9A04-6966-43C0-94D7-FBEB9B207722}"/>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lIns="91440" tIns="45720" rIns="91440" bIns="45720" rtlCol="0" anchor="ctr"/>
            <a:lstStyle/>
            <a:p>
              <a:pPr marL="0" marR="0" indent="0" algn="ctr">
                <a:lnSpc>
                  <a:spcPct val="119000"/>
                </a:lnSpc>
                <a:spcBef>
                  <a:spcPts val="300"/>
                </a:spcBef>
                <a:spcAft>
                  <a:spcPts val="600"/>
                </a:spcAft>
              </a:pPr>
              <a:r>
                <a:rPr lang="es-ES" sz="1200" u="sng" dirty="0">
                  <a:ln>
                    <a:noFill/>
                  </a:ln>
                  <a:solidFill>
                    <a:schemeClr val="bg1"/>
                  </a:solidFill>
                  <a:latin typeface="+mj-lt"/>
                  <a:hlinkClick r:id="rId2">
                    <a:extLst>
                      <a:ext uri="{A12FA001-AC4F-418D-AE19-62706E023703}">
                        <ahyp:hlinkClr xmlns:ahyp="http://schemas.microsoft.com/office/drawing/2018/hyperlinkcolor" val="tx"/>
                      </a:ext>
                    </a:extLst>
                  </a:hlinkClick>
                </a:rPr>
                <a:t>Guía de implementación</a:t>
              </a:r>
            </a:p>
          </p:txBody>
        </p:sp>
      </p:grpSp>
      <p:grpSp>
        <p:nvGrpSpPr>
          <p:cNvPr id="131" name="Group 130">
            <a:extLst>
              <a:ext uri="{FF2B5EF4-FFF2-40B4-BE49-F238E27FC236}">
                <a16:creationId xmlns:a16="http://schemas.microsoft.com/office/drawing/2014/main" id="{78E07B98-17D1-41C8-A5B1-2B64B8065EDE}"/>
              </a:ext>
            </a:extLst>
          </p:cNvPr>
          <p:cNvGrpSpPr/>
          <p:nvPr/>
        </p:nvGrpSpPr>
        <p:grpSpPr>
          <a:xfrm>
            <a:off x="3080604" y="4615921"/>
            <a:ext cx="2929497" cy="403039"/>
            <a:chOff x="4000500" y="1895754"/>
            <a:chExt cx="1000125" cy="2664807"/>
          </a:xfrm>
        </p:grpSpPr>
        <p:sp>
          <p:nvSpPr>
            <p:cNvPr id="132" name="Rectangle: Rounded Corners 131">
              <a:extLst>
                <a:ext uri="{FF2B5EF4-FFF2-40B4-BE49-F238E27FC236}">
                  <a16:creationId xmlns:a16="http://schemas.microsoft.com/office/drawing/2014/main" id="{1A493B1E-C39F-474A-812D-9F705C81A393}"/>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200">
                <a:solidFill>
                  <a:schemeClr val="bg1"/>
                </a:solidFill>
                <a:latin typeface="+mj-lt"/>
              </a:endParaRPr>
            </a:p>
          </p:txBody>
        </p:sp>
        <p:sp>
          <p:nvSpPr>
            <p:cNvPr id="133" name="Rectangle: Rounded Corners 132">
              <a:extLst>
                <a:ext uri="{FF2B5EF4-FFF2-40B4-BE49-F238E27FC236}">
                  <a16:creationId xmlns:a16="http://schemas.microsoft.com/office/drawing/2014/main" id="{0D06E3F8-56BD-453E-93F6-A5DD38236AB6}"/>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lIns="91440" tIns="45720" rIns="91440" bIns="45720" rtlCol="0" anchor="ctr"/>
            <a:lstStyle/>
            <a:p>
              <a:pPr marL="0" marR="0" indent="0" algn="ctr">
                <a:lnSpc>
                  <a:spcPct val="119000"/>
                </a:lnSpc>
                <a:spcBef>
                  <a:spcPts val="300"/>
                </a:spcBef>
                <a:spcAft>
                  <a:spcPts val="600"/>
                </a:spcAft>
              </a:pPr>
              <a:r>
                <a:rPr lang="es-ES" sz="1200" u="sng">
                  <a:ln>
                    <a:noFill/>
                  </a:ln>
                  <a:solidFill>
                    <a:schemeClr val="bg1"/>
                  </a:solidFill>
                  <a:latin typeface="+mj-lt"/>
                  <a:hlinkClick r:id="rId3">
                    <a:extLst>
                      <a:ext uri="{A12FA001-AC4F-418D-AE19-62706E023703}">
                        <ahyp:hlinkClr xmlns:ahyp="http://schemas.microsoft.com/office/drawing/2018/hyperlinkcolor" val="tx"/>
                      </a:ext>
                    </a:extLst>
                  </a:hlinkClick>
                </a:rPr>
                <a:t>Comunidad de Experience Platform</a:t>
              </a:r>
            </a:p>
          </p:txBody>
        </p:sp>
      </p:grpSp>
      <p:grpSp>
        <p:nvGrpSpPr>
          <p:cNvPr id="134" name="Group 133">
            <a:extLst>
              <a:ext uri="{FF2B5EF4-FFF2-40B4-BE49-F238E27FC236}">
                <a16:creationId xmlns:a16="http://schemas.microsoft.com/office/drawing/2014/main" id="{F5A598C8-14BB-4C54-9A79-75B7EDFE9F62}"/>
              </a:ext>
            </a:extLst>
          </p:cNvPr>
          <p:cNvGrpSpPr/>
          <p:nvPr/>
        </p:nvGrpSpPr>
        <p:grpSpPr>
          <a:xfrm>
            <a:off x="6144518" y="4615921"/>
            <a:ext cx="2604241" cy="403039"/>
            <a:chOff x="4000500" y="1895754"/>
            <a:chExt cx="1000125" cy="2664807"/>
          </a:xfrm>
        </p:grpSpPr>
        <p:sp>
          <p:nvSpPr>
            <p:cNvPr id="135" name="Rectangle: Rounded Corners 134">
              <a:extLst>
                <a:ext uri="{FF2B5EF4-FFF2-40B4-BE49-F238E27FC236}">
                  <a16:creationId xmlns:a16="http://schemas.microsoft.com/office/drawing/2014/main" id="{E70E4F23-BEC9-4BA1-9B97-D44E79255DDB}"/>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200">
                <a:solidFill>
                  <a:schemeClr val="bg1"/>
                </a:solidFill>
                <a:latin typeface="+mj-lt"/>
              </a:endParaRPr>
            </a:p>
          </p:txBody>
        </p:sp>
        <p:sp>
          <p:nvSpPr>
            <p:cNvPr id="136" name="Rectangle: Rounded Corners 135">
              <a:extLst>
                <a:ext uri="{FF2B5EF4-FFF2-40B4-BE49-F238E27FC236}">
                  <a16:creationId xmlns:a16="http://schemas.microsoft.com/office/drawing/2014/main" id="{8330D737-0DA6-42FF-B109-106C833640E1}"/>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lIns="91440" tIns="45720" rIns="91440" bIns="45720" rtlCol="0" anchor="ctr"/>
            <a:lstStyle/>
            <a:p>
              <a:pPr marL="0" marR="0" indent="0" algn="ctr">
                <a:lnSpc>
                  <a:spcPct val="119000"/>
                </a:lnSpc>
                <a:spcBef>
                  <a:spcPts val="300"/>
                </a:spcBef>
                <a:spcAft>
                  <a:spcPts val="600"/>
                </a:spcAft>
              </a:pPr>
              <a:r>
                <a:rPr lang="es-ES" sz="1200" u="sng">
                  <a:ln>
                    <a:noFill/>
                  </a:ln>
                  <a:solidFill>
                    <a:srgbClr val="FFFFFF"/>
                  </a:solidFill>
                  <a:latin typeface="+mj-lt"/>
                  <a:hlinkClick r:id="rId4">
                    <a:extLst>
                      <a:ext uri="{A12FA001-AC4F-418D-AE19-62706E023703}">
                        <ahyp:hlinkClr xmlns:ahyp="http://schemas.microsoft.com/office/drawing/2018/hyperlinkcolor" val="tx"/>
                      </a:ext>
                    </a:extLst>
                  </a:hlinkClick>
                </a:rPr>
                <a:t>Aprendizaje y asistencia</a:t>
              </a:r>
            </a:p>
          </p:txBody>
        </p:sp>
      </p:grpSp>
      <p:pic>
        <p:nvPicPr>
          <p:cNvPr id="43" name="Graphic 42" descr="Bar chart outline">
            <a:extLst>
              <a:ext uri="{FF2B5EF4-FFF2-40B4-BE49-F238E27FC236}">
                <a16:creationId xmlns:a16="http://schemas.microsoft.com/office/drawing/2014/main" id="{0398B962-A6D1-4F50-8FD2-834EA4B5463E}"/>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1971396" y="2789187"/>
            <a:ext cx="417484" cy="417484"/>
          </a:xfrm>
          <a:prstGeom prst="rect">
            <a:avLst/>
          </a:prstGeom>
        </p:spPr>
      </p:pic>
      <p:pic>
        <p:nvPicPr>
          <p:cNvPr id="9" name="Graphic 8" descr="Circles with arrows outline">
            <a:extLst>
              <a:ext uri="{FF2B5EF4-FFF2-40B4-BE49-F238E27FC236}">
                <a16:creationId xmlns:a16="http://schemas.microsoft.com/office/drawing/2014/main" id="{912BC450-F3FE-4938-AFED-F06245D1BF04}"/>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5905995" y="2825247"/>
            <a:ext cx="380009" cy="380009"/>
          </a:xfrm>
          <a:prstGeom prst="rect">
            <a:avLst/>
          </a:prstGeom>
        </p:spPr>
      </p:pic>
      <p:pic>
        <p:nvPicPr>
          <p:cNvPr id="52" name="Graphic 51" descr="Bullseye outline">
            <a:extLst>
              <a:ext uri="{FF2B5EF4-FFF2-40B4-BE49-F238E27FC236}">
                <a16:creationId xmlns:a16="http://schemas.microsoft.com/office/drawing/2014/main" id="{EE2485F0-66FB-4220-B12D-BE3FC6B5EF4D}"/>
              </a:ext>
            </a:extLst>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9787076" y="2825374"/>
            <a:ext cx="403040" cy="403040"/>
          </a:xfrm>
          <a:prstGeom prst="rect">
            <a:avLst/>
          </a:prstGeom>
        </p:spPr>
      </p:pic>
      <p:grpSp>
        <p:nvGrpSpPr>
          <p:cNvPr id="35" name="Group 34">
            <a:extLst>
              <a:ext uri="{FF2B5EF4-FFF2-40B4-BE49-F238E27FC236}">
                <a16:creationId xmlns:a16="http://schemas.microsoft.com/office/drawing/2014/main" id="{E119C119-DDF3-4026-8F48-19B1421CE809}"/>
              </a:ext>
            </a:extLst>
          </p:cNvPr>
          <p:cNvGrpSpPr/>
          <p:nvPr/>
        </p:nvGrpSpPr>
        <p:grpSpPr>
          <a:xfrm>
            <a:off x="310896" y="5268143"/>
            <a:ext cx="2604241" cy="403039"/>
            <a:chOff x="4000500" y="1895754"/>
            <a:chExt cx="1000125" cy="2664807"/>
          </a:xfrm>
        </p:grpSpPr>
        <p:sp>
          <p:nvSpPr>
            <p:cNvPr id="42" name="Rectangle: Rounded Corners 41">
              <a:extLst>
                <a:ext uri="{FF2B5EF4-FFF2-40B4-BE49-F238E27FC236}">
                  <a16:creationId xmlns:a16="http://schemas.microsoft.com/office/drawing/2014/main" id="{C616CC34-E769-4121-949E-C7B2DD1161EF}"/>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200">
                <a:solidFill>
                  <a:schemeClr val="bg1"/>
                </a:solidFill>
                <a:latin typeface="+mj-lt"/>
              </a:endParaRPr>
            </a:p>
          </p:txBody>
        </p:sp>
        <p:sp>
          <p:nvSpPr>
            <p:cNvPr id="44" name="Rectangle: Rounded Corners 43">
              <a:extLst>
                <a:ext uri="{FF2B5EF4-FFF2-40B4-BE49-F238E27FC236}">
                  <a16:creationId xmlns:a16="http://schemas.microsoft.com/office/drawing/2014/main" id="{30F6B42E-F9F1-48E8-A95E-C35E6DFEBA67}"/>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lIns="91440" tIns="45720" rIns="91440" bIns="45720" rtlCol="0" anchor="ctr"/>
            <a:lstStyle/>
            <a:p>
              <a:pPr marL="0" marR="0" indent="0" algn="ctr">
                <a:lnSpc>
                  <a:spcPct val="119000"/>
                </a:lnSpc>
                <a:spcBef>
                  <a:spcPts val="300"/>
                </a:spcBef>
                <a:spcAft>
                  <a:spcPts val="600"/>
                </a:spcAft>
              </a:pPr>
              <a:r>
                <a:rPr lang="es-ES" sz="1200" u="sng">
                  <a:ln>
                    <a:noFill/>
                  </a:ln>
                  <a:solidFill>
                    <a:schemeClr val="bg1"/>
                  </a:solidFill>
                  <a:latin typeface="+mj-lt"/>
                  <a:hlinkClick r:id="rId11">
                    <a:extLst>
                      <a:ext uri="{A12FA001-AC4F-418D-AE19-62706E023703}">
                        <ahyp:hlinkClr xmlns:ahyp="http://schemas.microsoft.com/office/drawing/2018/hyperlinkcolor" val="tx"/>
                      </a:ext>
                    </a:extLst>
                  </a:hlinkClick>
                </a:rPr>
                <a:t>Experience Platform Exchange</a:t>
              </a:r>
            </a:p>
          </p:txBody>
        </p:sp>
      </p:grpSp>
      <p:grpSp>
        <p:nvGrpSpPr>
          <p:cNvPr id="36" name="Group 35">
            <a:extLst>
              <a:ext uri="{FF2B5EF4-FFF2-40B4-BE49-F238E27FC236}">
                <a16:creationId xmlns:a16="http://schemas.microsoft.com/office/drawing/2014/main" id="{9A97CDB4-5B44-4870-BA15-3B6E7EF632A4}"/>
              </a:ext>
            </a:extLst>
          </p:cNvPr>
          <p:cNvGrpSpPr/>
          <p:nvPr/>
        </p:nvGrpSpPr>
        <p:grpSpPr>
          <a:xfrm>
            <a:off x="3050962" y="5268143"/>
            <a:ext cx="2929497" cy="403039"/>
            <a:chOff x="4000500" y="1895754"/>
            <a:chExt cx="1000125" cy="2664807"/>
          </a:xfrm>
        </p:grpSpPr>
        <p:sp>
          <p:nvSpPr>
            <p:cNvPr id="40" name="Rectangle: Rounded Corners 39">
              <a:extLst>
                <a:ext uri="{FF2B5EF4-FFF2-40B4-BE49-F238E27FC236}">
                  <a16:creationId xmlns:a16="http://schemas.microsoft.com/office/drawing/2014/main" id="{AB6DD994-9B93-42A1-8BCA-F032A3812181}"/>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200">
                <a:solidFill>
                  <a:schemeClr val="bg1"/>
                </a:solidFill>
                <a:latin typeface="+mj-lt"/>
              </a:endParaRPr>
            </a:p>
          </p:txBody>
        </p:sp>
        <p:sp>
          <p:nvSpPr>
            <p:cNvPr id="41" name="Rectangle: Rounded Corners 40">
              <a:extLst>
                <a:ext uri="{FF2B5EF4-FFF2-40B4-BE49-F238E27FC236}">
                  <a16:creationId xmlns:a16="http://schemas.microsoft.com/office/drawing/2014/main" id="{DD57C3EA-0F6E-4594-B64E-BDE8D1A0DB53}"/>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lIns="91440" tIns="45720" rIns="91440" bIns="45720" rtlCol="0" anchor="ctr"/>
            <a:lstStyle/>
            <a:p>
              <a:pPr marL="0" marR="0" indent="0" algn="ctr">
                <a:lnSpc>
                  <a:spcPct val="119000"/>
                </a:lnSpc>
                <a:spcBef>
                  <a:spcPts val="300"/>
                </a:spcBef>
                <a:spcAft>
                  <a:spcPts val="600"/>
                </a:spcAft>
              </a:pPr>
              <a:r>
                <a:rPr lang="es-ES" sz="1200" u="sng">
                  <a:ln>
                    <a:noFill/>
                  </a:ln>
                  <a:solidFill>
                    <a:schemeClr val="bg1"/>
                  </a:solidFill>
                  <a:latin typeface="+mj-lt"/>
                  <a:hlinkClick r:id="rId2">
                    <a:extLst>
                      <a:ext uri="{A12FA001-AC4F-418D-AE19-62706E023703}">
                        <ahyp:hlinkClr xmlns:ahyp="http://schemas.microsoft.com/office/drawing/2018/hyperlinkcolor" val="tx"/>
                      </a:ext>
                    </a:extLst>
                  </a:hlinkClick>
                </a:rPr>
                <a:t>Documentación de Experience Platform</a:t>
              </a:r>
            </a:p>
          </p:txBody>
        </p:sp>
      </p:grpSp>
      <p:grpSp>
        <p:nvGrpSpPr>
          <p:cNvPr id="37" name="Group 36">
            <a:extLst>
              <a:ext uri="{FF2B5EF4-FFF2-40B4-BE49-F238E27FC236}">
                <a16:creationId xmlns:a16="http://schemas.microsoft.com/office/drawing/2014/main" id="{63C6E318-2953-4492-A247-22B6EF0FF529}"/>
              </a:ext>
            </a:extLst>
          </p:cNvPr>
          <p:cNvGrpSpPr/>
          <p:nvPr/>
        </p:nvGrpSpPr>
        <p:grpSpPr>
          <a:xfrm>
            <a:off x="6114876" y="5268143"/>
            <a:ext cx="2604241" cy="403039"/>
            <a:chOff x="4000500" y="1895754"/>
            <a:chExt cx="1000125" cy="2664807"/>
          </a:xfrm>
        </p:grpSpPr>
        <p:sp>
          <p:nvSpPr>
            <p:cNvPr id="38" name="Rectangle: Rounded Corners 37">
              <a:extLst>
                <a:ext uri="{FF2B5EF4-FFF2-40B4-BE49-F238E27FC236}">
                  <a16:creationId xmlns:a16="http://schemas.microsoft.com/office/drawing/2014/main" id="{83C46A57-098D-4549-B5A2-7EB11B76A117}"/>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200">
                <a:solidFill>
                  <a:schemeClr val="bg1"/>
                </a:solidFill>
                <a:latin typeface="+mj-lt"/>
              </a:endParaRPr>
            </a:p>
          </p:txBody>
        </p:sp>
        <p:sp>
          <p:nvSpPr>
            <p:cNvPr id="39" name="Rectangle: Rounded Corners 38">
              <a:extLst>
                <a:ext uri="{FF2B5EF4-FFF2-40B4-BE49-F238E27FC236}">
                  <a16:creationId xmlns:a16="http://schemas.microsoft.com/office/drawing/2014/main" id="{9F63D779-C3B9-4726-A1C3-F42693CFDCA3}"/>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lIns="91440" tIns="45720" rIns="91440" bIns="45720" rtlCol="0" anchor="ctr"/>
            <a:lstStyle/>
            <a:p>
              <a:pPr marL="0" marR="0" indent="0" algn="ctr">
                <a:lnSpc>
                  <a:spcPct val="119000"/>
                </a:lnSpc>
                <a:spcBef>
                  <a:spcPts val="0"/>
                </a:spcBef>
                <a:spcAft>
                  <a:spcPts val="600"/>
                </a:spcAft>
              </a:pPr>
              <a:r>
                <a:rPr lang="es-ES" sz="1200" u="sng">
                  <a:solidFill>
                    <a:schemeClr val="bg1"/>
                  </a:solidFill>
                  <a:latin typeface="+mj-lt"/>
                  <a:hlinkClick r:id="rId12">
                    <a:extLst>
                      <a:ext uri="{A12FA001-AC4F-418D-AE19-62706E023703}">
                        <ahyp:hlinkClr xmlns:ahyp="http://schemas.microsoft.com/office/drawing/2018/hyperlinkcolor" val="tx"/>
                      </a:ext>
                    </a:extLst>
                  </a:hlinkClick>
                </a:rPr>
                <a:t>Crear un caso de soporte</a:t>
              </a:r>
            </a:p>
          </p:txBody>
        </p:sp>
      </p:grpSp>
    </p:spTree>
    <p:extLst>
      <p:ext uri="{BB962C8B-B14F-4D97-AF65-F5344CB8AC3E}">
        <p14:creationId xmlns:p14="http://schemas.microsoft.com/office/powerpoint/2010/main" val="21848478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069DB-D556-4408-9A33-202C625C546F}"/>
              </a:ext>
            </a:extLst>
          </p:cNvPr>
          <p:cNvSpPr>
            <a:spLocks noGrp="1"/>
          </p:cNvSpPr>
          <p:nvPr>
            <p:ph type="title"/>
          </p:nvPr>
        </p:nvSpPr>
        <p:spPr>
          <a:xfrm>
            <a:off x="310896" y="312661"/>
            <a:ext cx="11512930" cy="646189"/>
          </a:xfrm>
        </p:spPr>
        <p:txBody>
          <a:bodyPr/>
          <a:lstStyle/>
          <a:p>
            <a:r>
              <a:rPr lang="es-ES">
                <a:latin typeface="+mj-lt"/>
              </a:rPr>
              <a:t>Adobe Primetime: </a:t>
            </a:r>
            <a:r>
              <a:rPr lang="es-ES">
                <a:solidFill>
                  <a:schemeClr val="tx1"/>
                </a:solidFill>
                <a:latin typeface="+mj-lt"/>
              </a:rPr>
              <a:t>Plataforma de TV multipantalla para ayudar a los creadores, redes por cable y proveedores de servicios a crear y monetizar contenido creando experiencias llamativas y personalizadas de TV y cine.</a:t>
            </a:r>
          </a:p>
        </p:txBody>
      </p:sp>
      <p:grpSp>
        <p:nvGrpSpPr>
          <p:cNvPr id="4" name="Group 3">
            <a:extLst>
              <a:ext uri="{FF2B5EF4-FFF2-40B4-BE49-F238E27FC236}">
                <a16:creationId xmlns:a16="http://schemas.microsoft.com/office/drawing/2014/main" id="{C082E0C3-68B5-43FF-93F8-8A9BF085D682}"/>
              </a:ext>
            </a:extLst>
          </p:cNvPr>
          <p:cNvGrpSpPr/>
          <p:nvPr/>
        </p:nvGrpSpPr>
        <p:grpSpPr>
          <a:xfrm>
            <a:off x="340538" y="1712621"/>
            <a:ext cx="3679201" cy="2270904"/>
            <a:chOff x="340538" y="1413856"/>
            <a:chExt cx="3679201" cy="2270904"/>
          </a:xfrm>
        </p:grpSpPr>
        <p:sp>
          <p:nvSpPr>
            <p:cNvPr id="11" name="Rectangle 10">
              <a:extLst>
                <a:ext uri="{FF2B5EF4-FFF2-40B4-BE49-F238E27FC236}">
                  <a16:creationId xmlns:a16="http://schemas.microsoft.com/office/drawing/2014/main" id="{D72CD397-1CC0-43C2-B66B-C87B4DC3D5C1}"/>
                </a:ext>
              </a:extLst>
            </p:cNvPr>
            <p:cNvSpPr/>
            <p:nvPr/>
          </p:nvSpPr>
          <p:spPr>
            <a:xfrm>
              <a:off x="340538" y="1413856"/>
              <a:ext cx="3679201" cy="2270904"/>
            </a:xfrm>
            <a:prstGeom prst="rect">
              <a:avLst/>
            </a:pr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dobe Clean SemiLight" panose="020B0403020404020204" pitchFamily="34" charset="0"/>
              </a:endParaRPr>
            </a:p>
          </p:txBody>
        </p:sp>
        <p:grpSp>
          <p:nvGrpSpPr>
            <p:cNvPr id="15" name="Group 14">
              <a:extLst>
                <a:ext uri="{FF2B5EF4-FFF2-40B4-BE49-F238E27FC236}">
                  <a16:creationId xmlns:a16="http://schemas.microsoft.com/office/drawing/2014/main" id="{C0E44011-39AC-4EE8-B03B-D13E72633BBF}"/>
                </a:ext>
              </a:extLst>
            </p:cNvPr>
            <p:cNvGrpSpPr/>
            <p:nvPr/>
          </p:nvGrpSpPr>
          <p:grpSpPr>
            <a:xfrm>
              <a:off x="444487" y="1515316"/>
              <a:ext cx="3471302" cy="403039"/>
              <a:chOff x="4000500" y="1895754"/>
              <a:chExt cx="1000125" cy="2664807"/>
            </a:xfrm>
          </p:grpSpPr>
          <p:sp>
            <p:nvSpPr>
              <p:cNvPr id="24" name="Rectangle: Rounded Corners 23">
                <a:extLst>
                  <a:ext uri="{FF2B5EF4-FFF2-40B4-BE49-F238E27FC236}">
                    <a16:creationId xmlns:a16="http://schemas.microsoft.com/office/drawing/2014/main" id="{17F24E29-E22B-46E1-B403-A6598D19C24F}"/>
                  </a:ext>
                </a:extLst>
              </p:cNvPr>
              <p:cNvSpPr/>
              <p:nvPr/>
            </p:nvSpPr>
            <p:spPr>
              <a:xfrm>
                <a:off x="4000500" y="1895754"/>
                <a:ext cx="1000125" cy="2664807"/>
              </a:xfrm>
              <a:prstGeom prst="roundRect">
                <a:avLst>
                  <a:gd name="adj" fmla="val 50000"/>
                </a:avLst>
              </a:prstGeom>
              <a:solidFill>
                <a:srgbClr val="97AEB7"/>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kumimoji="0" lang="en-GB" sz="1600" b="0" i="0" u="none" strike="noStrike" kern="0" cap="none" spc="0" normalizeH="0" baseline="0" noProof="0">
                  <a:ln>
                    <a:noFill/>
                  </a:ln>
                  <a:solidFill>
                    <a:srgbClr val="FFFFFF"/>
                  </a:solidFill>
                  <a:effectLst/>
                  <a:uLnTx/>
                  <a:uFillTx/>
                  <a:latin typeface="Adobe Clean ExtraBold"/>
                  <a:ea typeface="+mn-ea"/>
                  <a:cs typeface="+mn-cs"/>
                </a:endParaRPr>
              </a:p>
            </p:txBody>
          </p:sp>
          <p:sp>
            <p:nvSpPr>
              <p:cNvPr id="25" name="Rectangle: Rounded Corners 24">
                <a:extLst>
                  <a:ext uri="{FF2B5EF4-FFF2-40B4-BE49-F238E27FC236}">
                    <a16:creationId xmlns:a16="http://schemas.microsoft.com/office/drawing/2014/main" id="{4431D5F3-57ED-4FDD-91A4-5C73486E4B12}"/>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lnSpc>
                    <a:spcPts val="1400"/>
                  </a:lnSpc>
                </a:pPr>
                <a:r>
                  <a:rPr lang="es-ES" sz="1400" dirty="0">
                    <a:solidFill>
                      <a:srgbClr val="FFFFFF"/>
                    </a:solidFill>
                    <a:latin typeface="Adobe Clean ExtraBold"/>
                  </a:rPr>
                  <a:t>Ofrezca servicios de TV </a:t>
                </a:r>
                <a:br>
                  <a:rPr lang="es-ES" sz="1400" dirty="0">
                    <a:solidFill>
                      <a:srgbClr val="FFFFFF"/>
                    </a:solidFill>
                    <a:latin typeface="Adobe Clean ExtraBold"/>
                  </a:rPr>
                </a:br>
                <a:r>
                  <a:rPr lang="es-ES" sz="1400" dirty="0">
                    <a:solidFill>
                      <a:srgbClr val="FFFFFF"/>
                    </a:solidFill>
                    <a:latin typeface="Adobe Clean ExtraBold"/>
                  </a:rPr>
                  <a:t>en todas partes</a:t>
                </a:r>
              </a:p>
            </p:txBody>
          </p:sp>
        </p:grpSp>
        <p:sp>
          <p:nvSpPr>
            <p:cNvPr id="91" name="TextBox 90">
              <a:extLst>
                <a:ext uri="{FF2B5EF4-FFF2-40B4-BE49-F238E27FC236}">
                  <a16:creationId xmlns:a16="http://schemas.microsoft.com/office/drawing/2014/main" id="{8E66B8AE-F73C-4348-A5A9-DC73DC2AB452}"/>
                </a:ext>
              </a:extLst>
            </p:cNvPr>
            <p:cNvSpPr txBox="1"/>
            <p:nvPr/>
          </p:nvSpPr>
          <p:spPr>
            <a:xfrm>
              <a:off x="486414" y="2600219"/>
              <a:ext cx="3387448" cy="738664"/>
            </a:xfrm>
            <a:prstGeom prst="rect">
              <a:avLst/>
            </a:prstGeom>
            <a:noFill/>
          </p:spPr>
          <p:txBody>
            <a:bodyPr wrap="square">
              <a:spAutoFit/>
            </a:bodyPr>
            <a:lstStyle/>
            <a:p>
              <a:pPr algn="ctr"/>
              <a:r>
                <a:rPr lang="es-ES" sz="1400" dirty="0"/>
                <a:t>Ofrezca a los visualizadores el contenido </a:t>
              </a:r>
              <a:br>
                <a:rPr lang="es-ES" sz="1400" dirty="0"/>
              </a:br>
              <a:r>
                <a:rPr lang="es-ES" sz="1400" dirty="0"/>
                <a:t>de TV y cine que quieren en cualquier lugar, en 3,4 mil millones de dispositivos.</a:t>
              </a:r>
            </a:p>
          </p:txBody>
        </p:sp>
      </p:grpSp>
      <p:grpSp>
        <p:nvGrpSpPr>
          <p:cNvPr id="92" name="Group 91">
            <a:extLst>
              <a:ext uri="{FF2B5EF4-FFF2-40B4-BE49-F238E27FC236}">
                <a16:creationId xmlns:a16="http://schemas.microsoft.com/office/drawing/2014/main" id="{01BAF1E3-90CB-45F2-A17B-902D4A649D7F}"/>
              </a:ext>
            </a:extLst>
          </p:cNvPr>
          <p:cNvGrpSpPr/>
          <p:nvPr/>
        </p:nvGrpSpPr>
        <p:grpSpPr>
          <a:xfrm>
            <a:off x="4260688" y="1712621"/>
            <a:ext cx="3679201" cy="2270904"/>
            <a:chOff x="340538" y="1413856"/>
            <a:chExt cx="3679201" cy="2270904"/>
          </a:xfrm>
        </p:grpSpPr>
        <p:sp>
          <p:nvSpPr>
            <p:cNvPr id="93" name="Rectangle 92">
              <a:extLst>
                <a:ext uri="{FF2B5EF4-FFF2-40B4-BE49-F238E27FC236}">
                  <a16:creationId xmlns:a16="http://schemas.microsoft.com/office/drawing/2014/main" id="{67A244EC-A96C-498D-9E8F-D33564D72356}"/>
                </a:ext>
              </a:extLst>
            </p:cNvPr>
            <p:cNvSpPr/>
            <p:nvPr/>
          </p:nvSpPr>
          <p:spPr>
            <a:xfrm>
              <a:off x="340538" y="1413856"/>
              <a:ext cx="3679201" cy="2270904"/>
            </a:xfrm>
            <a:prstGeom prst="rect">
              <a:avLst/>
            </a:pr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dobe Clean SemiLight" panose="020B0403020404020204" pitchFamily="34" charset="0"/>
              </a:endParaRPr>
            </a:p>
          </p:txBody>
        </p:sp>
        <p:grpSp>
          <p:nvGrpSpPr>
            <p:cNvPr id="94" name="Group 93">
              <a:extLst>
                <a:ext uri="{FF2B5EF4-FFF2-40B4-BE49-F238E27FC236}">
                  <a16:creationId xmlns:a16="http://schemas.microsoft.com/office/drawing/2014/main" id="{2239A458-8737-47D2-9B7E-2D7F8CD0DA91}"/>
                </a:ext>
              </a:extLst>
            </p:cNvPr>
            <p:cNvGrpSpPr/>
            <p:nvPr/>
          </p:nvGrpSpPr>
          <p:grpSpPr>
            <a:xfrm>
              <a:off x="444487" y="1515316"/>
              <a:ext cx="3471302" cy="403039"/>
              <a:chOff x="4000500" y="1895754"/>
              <a:chExt cx="1000125" cy="2664807"/>
            </a:xfrm>
          </p:grpSpPr>
          <p:sp>
            <p:nvSpPr>
              <p:cNvPr id="98" name="Rectangle: Rounded Corners 97">
                <a:extLst>
                  <a:ext uri="{FF2B5EF4-FFF2-40B4-BE49-F238E27FC236}">
                    <a16:creationId xmlns:a16="http://schemas.microsoft.com/office/drawing/2014/main" id="{06B55D9D-9BEF-4E01-AAA7-F5C9131E1542}"/>
                  </a:ext>
                </a:extLst>
              </p:cNvPr>
              <p:cNvSpPr/>
              <p:nvPr/>
            </p:nvSpPr>
            <p:spPr>
              <a:xfrm>
                <a:off x="4000500" y="1895754"/>
                <a:ext cx="1000125" cy="2664807"/>
              </a:xfrm>
              <a:prstGeom prst="roundRect">
                <a:avLst>
                  <a:gd name="adj" fmla="val 50000"/>
                </a:avLst>
              </a:prstGeom>
              <a:solidFill>
                <a:srgbClr val="97AEB7"/>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kumimoji="0" lang="en-GB" sz="1600" b="0" i="0" u="none" strike="noStrike" kern="0" cap="none" spc="0" normalizeH="0" baseline="0" noProof="0">
                  <a:ln>
                    <a:noFill/>
                  </a:ln>
                  <a:solidFill>
                    <a:srgbClr val="FFFFFF"/>
                  </a:solidFill>
                  <a:effectLst/>
                  <a:uLnTx/>
                  <a:uFillTx/>
                  <a:latin typeface="Adobe Clean ExtraBold"/>
                  <a:ea typeface="+mn-ea"/>
                  <a:cs typeface="+mn-cs"/>
                </a:endParaRPr>
              </a:p>
            </p:txBody>
          </p:sp>
          <p:sp>
            <p:nvSpPr>
              <p:cNvPr id="99" name="Rectangle: Rounded Corners 98">
                <a:extLst>
                  <a:ext uri="{FF2B5EF4-FFF2-40B4-BE49-F238E27FC236}">
                    <a16:creationId xmlns:a16="http://schemas.microsoft.com/office/drawing/2014/main" id="{48E70D28-A8E5-4572-82D3-086719FE9C3B}"/>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r>
                  <a:rPr lang="es-ES" sz="1400" dirty="0">
                    <a:solidFill>
                      <a:srgbClr val="FFFFFF"/>
                    </a:solidFill>
                    <a:latin typeface="Adobe Clean ExtraBold"/>
                  </a:rPr>
                  <a:t>Cree flujos de trabajo flexibles</a:t>
                </a:r>
              </a:p>
            </p:txBody>
          </p:sp>
        </p:grpSp>
        <p:sp>
          <p:nvSpPr>
            <p:cNvPr id="95" name="TextBox 94">
              <a:extLst>
                <a:ext uri="{FF2B5EF4-FFF2-40B4-BE49-F238E27FC236}">
                  <a16:creationId xmlns:a16="http://schemas.microsoft.com/office/drawing/2014/main" id="{5758D4FC-F6CB-496E-93D0-F78FBF61B60B}"/>
                </a:ext>
              </a:extLst>
            </p:cNvPr>
            <p:cNvSpPr txBox="1"/>
            <p:nvPr/>
          </p:nvSpPr>
          <p:spPr>
            <a:xfrm>
              <a:off x="628581" y="2600219"/>
              <a:ext cx="3103114" cy="954107"/>
            </a:xfrm>
            <a:prstGeom prst="rect">
              <a:avLst/>
            </a:prstGeom>
            <a:noFill/>
          </p:spPr>
          <p:txBody>
            <a:bodyPr wrap="square">
              <a:spAutoFit/>
            </a:bodyPr>
            <a:lstStyle/>
            <a:p>
              <a:pPr algn="ctr"/>
              <a:r>
                <a:rPr lang="es-ES" sz="1400" dirty="0"/>
                <a:t>Añada capacidades modulares a sus flujos de trabajo de retransmisión </a:t>
              </a:r>
              <a:br>
                <a:rPr lang="es-ES" sz="1400" dirty="0"/>
              </a:br>
              <a:r>
                <a:rPr lang="es-ES" sz="1400" dirty="0"/>
                <a:t>y distribución, incluido vídeo bajo demanda, TV en directo y lineal.</a:t>
              </a:r>
            </a:p>
          </p:txBody>
        </p:sp>
      </p:grpSp>
      <p:grpSp>
        <p:nvGrpSpPr>
          <p:cNvPr id="100" name="Group 99">
            <a:extLst>
              <a:ext uri="{FF2B5EF4-FFF2-40B4-BE49-F238E27FC236}">
                <a16:creationId xmlns:a16="http://schemas.microsoft.com/office/drawing/2014/main" id="{4BC95BFF-F267-4EC4-96F8-6117D0FFB8B9}"/>
              </a:ext>
            </a:extLst>
          </p:cNvPr>
          <p:cNvGrpSpPr/>
          <p:nvPr/>
        </p:nvGrpSpPr>
        <p:grpSpPr>
          <a:xfrm>
            <a:off x="8180839" y="1712621"/>
            <a:ext cx="3679201" cy="2270904"/>
            <a:chOff x="340538" y="1413856"/>
            <a:chExt cx="3679201" cy="2270904"/>
          </a:xfrm>
        </p:grpSpPr>
        <p:sp>
          <p:nvSpPr>
            <p:cNvPr id="111" name="Rectangle 110">
              <a:extLst>
                <a:ext uri="{FF2B5EF4-FFF2-40B4-BE49-F238E27FC236}">
                  <a16:creationId xmlns:a16="http://schemas.microsoft.com/office/drawing/2014/main" id="{99C97480-2C85-4802-AEFB-81CC556DC015}"/>
                </a:ext>
              </a:extLst>
            </p:cNvPr>
            <p:cNvSpPr/>
            <p:nvPr/>
          </p:nvSpPr>
          <p:spPr>
            <a:xfrm>
              <a:off x="340538" y="1413856"/>
              <a:ext cx="3679201" cy="2270904"/>
            </a:xfrm>
            <a:prstGeom prst="rect">
              <a:avLst/>
            </a:pr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dobe Clean SemiLight" panose="020B0403020404020204" pitchFamily="34" charset="0"/>
              </a:endParaRPr>
            </a:p>
          </p:txBody>
        </p:sp>
        <p:grpSp>
          <p:nvGrpSpPr>
            <p:cNvPr id="113" name="Group 112">
              <a:extLst>
                <a:ext uri="{FF2B5EF4-FFF2-40B4-BE49-F238E27FC236}">
                  <a16:creationId xmlns:a16="http://schemas.microsoft.com/office/drawing/2014/main" id="{40456372-6B66-42E1-82DD-C2DE2072C1A9}"/>
                </a:ext>
              </a:extLst>
            </p:cNvPr>
            <p:cNvGrpSpPr/>
            <p:nvPr/>
          </p:nvGrpSpPr>
          <p:grpSpPr>
            <a:xfrm>
              <a:off x="444487" y="1515316"/>
              <a:ext cx="3471302" cy="403039"/>
              <a:chOff x="4000500" y="1895754"/>
              <a:chExt cx="1000125" cy="2664807"/>
            </a:xfrm>
          </p:grpSpPr>
          <p:sp>
            <p:nvSpPr>
              <p:cNvPr id="117" name="Rectangle: Rounded Corners 116">
                <a:extLst>
                  <a:ext uri="{FF2B5EF4-FFF2-40B4-BE49-F238E27FC236}">
                    <a16:creationId xmlns:a16="http://schemas.microsoft.com/office/drawing/2014/main" id="{66FA479E-8666-4E18-9D69-08CAD8257ED0}"/>
                  </a:ext>
                </a:extLst>
              </p:cNvPr>
              <p:cNvSpPr/>
              <p:nvPr/>
            </p:nvSpPr>
            <p:spPr>
              <a:xfrm>
                <a:off x="4000500" y="1895754"/>
                <a:ext cx="1000125" cy="2664807"/>
              </a:xfrm>
              <a:prstGeom prst="roundRect">
                <a:avLst>
                  <a:gd name="adj" fmla="val 50000"/>
                </a:avLst>
              </a:prstGeom>
              <a:solidFill>
                <a:srgbClr val="97AEB7"/>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kumimoji="0" lang="en-GB" sz="1600" b="0" i="0" u="none" strike="noStrike" kern="0" cap="none" spc="0" normalizeH="0" baseline="0" noProof="0">
                  <a:ln>
                    <a:noFill/>
                  </a:ln>
                  <a:solidFill>
                    <a:srgbClr val="FFFFFF"/>
                  </a:solidFill>
                  <a:effectLst/>
                  <a:uLnTx/>
                  <a:uFillTx/>
                  <a:latin typeface="Adobe Clean ExtraBold"/>
                  <a:ea typeface="+mn-ea"/>
                  <a:cs typeface="+mn-cs"/>
                </a:endParaRPr>
              </a:p>
            </p:txBody>
          </p:sp>
          <p:sp>
            <p:nvSpPr>
              <p:cNvPr id="118" name="Rectangle: Rounded Corners 117">
                <a:extLst>
                  <a:ext uri="{FF2B5EF4-FFF2-40B4-BE49-F238E27FC236}">
                    <a16:creationId xmlns:a16="http://schemas.microsoft.com/office/drawing/2014/main" id="{3DDB6489-A6EF-4F60-978F-4866AA06314D}"/>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r>
                  <a:rPr lang="es-ES" sz="1400" dirty="0">
                    <a:solidFill>
                      <a:srgbClr val="FFFFFF"/>
                    </a:solidFill>
                    <a:latin typeface="Adobe Clean ExtraBold"/>
                  </a:rPr>
                  <a:t>Ofrezca información y resultados</a:t>
                </a:r>
              </a:p>
            </p:txBody>
          </p:sp>
        </p:grpSp>
        <p:sp>
          <p:nvSpPr>
            <p:cNvPr id="116" name="TextBox 115">
              <a:extLst>
                <a:ext uri="{FF2B5EF4-FFF2-40B4-BE49-F238E27FC236}">
                  <a16:creationId xmlns:a16="http://schemas.microsoft.com/office/drawing/2014/main" id="{725886AD-1AB2-4BE0-9607-06399DD76547}"/>
                </a:ext>
              </a:extLst>
            </p:cNvPr>
            <p:cNvSpPr txBox="1"/>
            <p:nvPr/>
          </p:nvSpPr>
          <p:spPr>
            <a:xfrm>
              <a:off x="486414" y="2600219"/>
              <a:ext cx="3387448" cy="954107"/>
            </a:xfrm>
            <a:prstGeom prst="rect">
              <a:avLst/>
            </a:prstGeom>
            <a:noFill/>
          </p:spPr>
          <p:txBody>
            <a:bodyPr wrap="square">
              <a:spAutoFit/>
            </a:bodyPr>
            <a:lstStyle/>
            <a:p>
              <a:pPr algn="ctr"/>
              <a:r>
                <a:rPr lang="es-ES" sz="1400" dirty="0"/>
                <a:t>La información de las integraciones </a:t>
              </a:r>
              <a:br>
                <a:rPr lang="es-ES" sz="1400" dirty="0"/>
              </a:br>
              <a:r>
                <a:rPr lang="es-ES" sz="1400" dirty="0"/>
                <a:t>de Adobe Marketing Cloud permite </a:t>
              </a:r>
              <a:br>
                <a:rPr lang="es-ES" sz="1400" dirty="0"/>
              </a:br>
              <a:r>
                <a:rPr lang="es-ES" sz="1400" dirty="0"/>
                <a:t>a los vendedores de medios optimizar las campañas y los anuncios en tiempo real.</a:t>
              </a:r>
            </a:p>
          </p:txBody>
        </p:sp>
      </p:grpSp>
      <p:grpSp>
        <p:nvGrpSpPr>
          <p:cNvPr id="125" name="Group 124">
            <a:extLst>
              <a:ext uri="{FF2B5EF4-FFF2-40B4-BE49-F238E27FC236}">
                <a16:creationId xmlns:a16="http://schemas.microsoft.com/office/drawing/2014/main" id="{F77A311C-32EA-43A3-B86F-45E4ECCCB384}"/>
              </a:ext>
            </a:extLst>
          </p:cNvPr>
          <p:cNvGrpSpPr/>
          <p:nvPr/>
        </p:nvGrpSpPr>
        <p:grpSpPr>
          <a:xfrm>
            <a:off x="340538" y="4213249"/>
            <a:ext cx="2604241" cy="403039"/>
            <a:chOff x="4000500" y="1895754"/>
            <a:chExt cx="1000125" cy="2664807"/>
          </a:xfrm>
        </p:grpSpPr>
        <p:sp>
          <p:nvSpPr>
            <p:cNvPr id="127" name="Rectangle: Rounded Corners 126">
              <a:extLst>
                <a:ext uri="{FF2B5EF4-FFF2-40B4-BE49-F238E27FC236}">
                  <a16:creationId xmlns:a16="http://schemas.microsoft.com/office/drawing/2014/main" id="{4685A9F1-EEBA-40E2-9BCC-8A3637EC52A7}"/>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a:solidFill>
                  <a:schemeClr val="bg1"/>
                </a:solidFill>
                <a:latin typeface="+mj-lt"/>
              </a:endParaRPr>
            </a:p>
          </p:txBody>
        </p:sp>
        <p:sp>
          <p:nvSpPr>
            <p:cNvPr id="128" name="Rectangle: Rounded Corners 127">
              <a:extLst>
                <a:ext uri="{FF2B5EF4-FFF2-40B4-BE49-F238E27FC236}">
                  <a16:creationId xmlns:a16="http://schemas.microsoft.com/office/drawing/2014/main" id="{E4FD9A04-6966-43C0-94D7-FBEB9B207722}"/>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lIns="91440" tIns="45720" rIns="91440" bIns="45720" rtlCol="0" anchor="ctr"/>
            <a:lstStyle/>
            <a:p>
              <a:pPr algn="ctr"/>
              <a:r>
                <a:rPr lang="es-ES" sz="1400">
                  <a:solidFill>
                    <a:srgbClr val="FFFFFF"/>
                  </a:solidFill>
                  <a:latin typeface="+mj-lt"/>
                  <a:hlinkClick r:id="rId2">
                    <a:extLst>
                      <a:ext uri="{A12FA001-AC4F-418D-AE19-62706E023703}">
                        <ahyp:hlinkClr xmlns:ahyp="http://schemas.microsoft.com/office/drawing/2018/hyperlinkcolor" val="tx"/>
                      </a:ext>
                    </a:extLst>
                  </a:hlinkClick>
                </a:rPr>
                <a:t>Documentación de Primetime</a:t>
              </a:r>
            </a:p>
          </p:txBody>
        </p:sp>
      </p:grpSp>
      <p:grpSp>
        <p:nvGrpSpPr>
          <p:cNvPr id="131" name="Group 130">
            <a:extLst>
              <a:ext uri="{FF2B5EF4-FFF2-40B4-BE49-F238E27FC236}">
                <a16:creationId xmlns:a16="http://schemas.microsoft.com/office/drawing/2014/main" id="{78E07B98-17D1-41C8-A5B1-2B64B8065EDE}"/>
              </a:ext>
            </a:extLst>
          </p:cNvPr>
          <p:cNvGrpSpPr/>
          <p:nvPr/>
        </p:nvGrpSpPr>
        <p:grpSpPr>
          <a:xfrm>
            <a:off x="3080604" y="4213249"/>
            <a:ext cx="2604241" cy="403039"/>
            <a:chOff x="4000500" y="1895754"/>
            <a:chExt cx="1000125" cy="2664807"/>
          </a:xfrm>
        </p:grpSpPr>
        <p:sp>
          <p:nvSpPr>
            <p:cNvPr id="132" name="Rectangle: Rounded Corners 131">
              <a:extLst>
                <a:ext uri="{FF2B5EF4-FFF2-40B4-BE49-F238E27FC236}">
                  <a16:creationId xmlns:a16="http://schemas.microsoft.com/office/drawing/2014/main" id="{1A493B1E-C39F-474A-812D-9F705C81A393}"/>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a:solidFill>
                  <a:srgbClr val="FFFFFF"/>
                </a:solidFill>
                <a:latin typeface="+mj-lt"/>
              </a:endParaRPr>
            </a:p>
          </p:txBody>
        </p:sp>
        <p:sp>
          <p:nvSpPr>
            <p:cNvPr id="133" name="Rectangle: Rounded Corners 132">
              <a:extLst>
                <a:ext uri="{FF2B5EF4-FFF2-40B4-BE49-F238E27FC236}">
                  <a16:creationId xmlns:a16="http://schemas.microsoft.com/office/drawing/2014/main" id="{0D06E3F8-56BD-453E-93F6-A5DD38236AB6}"/>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lIns="91440" tIns="45720" rIns="91440" bIns="45720" rtlCol="0" anchor="ctr"/>
            <a:lstStyle/>
            <a:p>
              <a:pPr lvl="0" algn="ctr" defTabSz="800100">
                <a:lnSpc>
                  <a:spcPct val="90000"/>
                </a:lnSpc>
                <a:spcBef>
                  <a:spcPct val="0"/>
                </a:spcBef>
                <a:spcAft>
                  <a:spcPct val="35000"/>
                </a:spcAft>
              </a:pPr>
              <a:r>
                <a:rPr lang="es-ES" sz="1400">
                  <a:solidFill>
                    <a:srgbClr val="FFFFFF"/>
                  </a:solidFill>
                  <a:latin typeface="+mj-lt"/>
                  <a:hlinkClick r:id="rId3">
                    <a:extLst>
                      <a:ext uri="{A12FA001-AC4F-418D-AE19-62706E023703}">
                        <ahyp:hlinkClr xmlns:ahyp="http://schemas.microsoft.com/office/drawing/2018/hyperlinkcolor" val="tx"/>
                      </a:ext>
                    </a:extLst>
                  </a:hlinkClick>
                </a:rPr>
                <a:t>Aprendizaje y asistencia</a:t>
              </a:r>
            </a:p>
          </p:txBody>
        </p:sp>
      </p:grpSp>
      <p:pic>
        <p:nvPicPr>
          <p:cNvPr id="6" name="Graphic 5">
            <a:extLst>
              <a:ext uri="{FF2B5EF4-FFF2-40B4-BE49-F238E27FC236}">
                <a16:creationId xmlns:a16="http://schemas.microsoft.com/office/drawing/2014/main" id="{EA3D3CF7-F0CD-4ECD-9EFB-898D708FFE5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944608" y="2376415"/>
            <a:ext cx="520694" cy="437685"/>
          </a:xfrm>
          <a:prstGeom prst="rect">
            <a:avLst/>
          </a:prstGeom>
        </p:spPr>
      </p:pic>
      <p:pic>
        <p:nvPicPr>
          <p:cNvPr id="8" name="Graphic 7">
            <a:extLst>
              <a:ext uri="{FF2B5EF4-FFF2-40B4-BE49-F238E27FC236}">
                <a16:creationId xmlns:a16="http://schemas.microsoft.com/office/drawing/2014/main" id="{880F52E2-C716-490A-99AA-A2287966ACD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807014" y="2400608"/>
            <a:ext cx="520694" cy="413492"/>
          </a:xfrm>
          <a:prstGeom prst="rect">
            <a:avLst/>
          </a:prstGeom>
        </p:spPr>
      </p:pic>
      <p:pic>
        <p:nvPicPr>
          <p:cNvPr id="12" name="Graphic 11">
            <a:extLst>
              <a:ext uri="{FF2B5EF4-FFF2-40B4-BE49-F238E27FC236}">
                <a16:creationId xmlns:a16="http://schemas.microsoft.com/office/drawing/2014/main" id="{D81CB3C4-71D8-4E24-9713-D87FF1DACA9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778483" y="2376415"/>
            <a:ext cx="468909" cy="429833"/>
          </a:xfrm>
          <a:prstGeom prst="rect">
            <a:avLst/>
          </a:prstGeom>
        </p:spPr>
      </p:pic>
    </p:spTree>
    <p:extLst>
      <p:ext uri="{BB962C8B-B14F-4D97-AF65-F5344CB8AC3E}">
        <p14:creationId xmlns:p14="http://schemas.microsoft.com/office/powerpoint/2010/main" val="10337760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069DB-D556-4408-9A33-202C625C546F}"/>
              </a:ext>
            </a:extLst>
          </p:cNvPr>
          <p:cNvSpPr>
            <a:spLocks noGrp="1"/>
          </p:cNvSpPr>
          <p:nvPr>
            <p:ph type="title"/>
          </p:nvPr>
        </p:nvSpPr>
        <p:spPr>
          <a:xfrm>
            <a:off x="310896" y="312661"/>
            <a:ext cx="11512930" cy="646189"/>
          </a:xfrm>
        </p:spPr>
        <p:txBody>
          <a:bodyPr/>
          <a:lstStyle/>
          <a:p>
            <a:r>
              <a:rPr lang="es-ES" dirty="0">
                <a:latin typeface="+mj-lt"/>
              </a:rPr>
              <a:t>Adobe </a:t>
            </a:r>
            <a:r>
              <a:rPr lang="es-ES" dirty="0" err="1">
                <a:latin typeface="+mj-lt"/>
              </a:rPr>
              <a:t>Marketo</a:t>
            </a:r>
            <a:r>
              <a:rPr lang="es-ES" dirty="0">
                <a:latin typeface="+mj-lt"/>
              </a:rPr>
              <a:t> </a:t>
            </a:r>
            <a:r>
              <a:rPr lang="es-ES" dirty="0" err="1">
                <a:latin typeface="+mj-lt"/>
              </a:rPr>
              <a:t>Engage</a:t>
            </a:r>
            <a:r>
              <a:rPr lang="es-ES" dirty="0">
                <a:latin typeface="+mj-lt"/>
              </a:rPr>
              <a:t>: </a:t>
            </a:r>
            <a:r>
              <a:rPr lang="es-ES" dirty="0">
                <a:solidFill>
                  <a:schemeClr val="tx1"/>
                </a:solidFill>
                <a:latin typeface="+mj-lt"/>
              </a:rPr>
              <a:t>Conserve el interés de los clientes en cada paso del recorrido mediante una transformación radical de la administración </a:t>
            </a:r>
            <a:br>
              <a:rPr lang="es-ES" dirty="0">
                <a:solidFill>
                  <a:schemeClr val="tx1"/>
                </a:solidFill>
                <a:latin typeface="+mj-lt"/>
              </a:rPr>
            </a:br>
            <a:r>
              <a:rPr lang="es-ES" dirty="0">
                <a:solidFill>
                  <a:schemeClr val="tx1"/>
                </a:solidFill>
                <a:latin typeface="+mj-lt"/>
              </a:rPr>
              <a:t>de experiencias del cliente gracias a </a:t>
            </a:r>
            <a:r>
              <a:rPr lang="es-ES" dirty="0" err="1">
                <a:solidFill>
                  <a:schemeClr val="tx1"/>
                </a:solidFill>
                <a:latin typeface="+mj-lt"/>
              </a:rPr>
              <a:t>Marketo</a:t>
            </a:r>
            <a:r>
              <a:rPr lang="es-ES" dirty="0">
                <a:solidFill>
                  <a:schemeClr val="tx1"/>
                </a:solidFill>
                <a:latin typeface="+mj-lt"/>
              </a:rPr>
              <a:t> </a:t>
            </a:r>
            <a:r>
              <a:rPr lang="es-ES" dirty="0" err="1">
                <a:solidFill>
                  <a:schemeClr val="tx1"/>
                </a:solidFill>
                <a:latin typeface="+mj-lt"/>
              </a:rPr>
              <a:t>Engage</a:t>
            </a:r>
            <a:r>
              <a:rPr lang="es-ES" dirty="0">
                <a:solidFill>
                  <a:schemeClr val="tx1"/>
                </a:solidFill>
                <a:latin typeface="+mj-lt"/>
              </a:rPr>
              <a:t>.</a:t>
            </a:r>
          </a:p>
        </p:txBody>
      </p:sp>
      <p:grpSp>
        <p:nvGrpSpPr>
          <p:cNvPr id="4" name="Group 3">
            <a:extLst>
              <a:ext uri="{FF2B5EF4-FFF2-40B4-BE49-F238E27FC236}">
                <a16:creationId xmlns:a16="http://schemas.microsoft.com/office/drawing/2014/main" id="{C082E0C3-68B5-43FF-93F8-8A9BF085D682}"/>
              </a:ext>
            </a:extLst>
          </p:cNvPr>
          <p:cNvGrpSpPr/>
          <p:nvPr/>
        </p:nvGrpSpPr>
        <p:grpSpPr>
          <a:xfrm>
            <a:off x="340538" y="1712621"/>
            <a:ext cx="3679201" cy="2270904"/>
            <a:chOff x="340538" y="1413856"/>
            <a:chExt cx="3679201" cy="2270904"/>
          </a:xfrm>
        </p:grpSpPr>
        <p:sp>
          <p:nvSpPr>
            <p:cNvPr id="11" name="Rectangle 10">
              <a:extLst>
                <a:ext uri="{FF2B5EF4-FFF2-40B4-BE49-F238E27FC236}">
                  <a16:creationId xmlns:a16="http://schemas.microsoft.com/office/drawing/2014/main" id="{D72CD397-1CC0-43C2-B66B-C87B4DC3D5C1}"/>
                </a:ext>
              </a:extLst>
            </p:cNvPr>
            <p:cNvSpPr/>
            <p:nvPr/>
          </p:nvSpPr>
          <p:spPr>
            <a:xfrm>
              <a:off x="340538" y="1413856"/>
              <a:ext cx="3679201" cy="2270904"/>
            </a:xfrm>
            <a:prstGeom prst="rect">
              <a:avLst/>
            </a:pr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dobe Clean SemiLight" panose="020B0403020404020204" pitchFamily="34" charset="0"/>
              </a:endParaRPr>
            </a:p>
          </p:txBody>
        </p:sp>
        <p:grpSp>
          <p:nvGrpSpPr>
            <p:cNvPr id="15" name="Group 14">
              <a:extLst>
                <a:ext uri="{FF2B5EF4-FFF2-40B4-BE49-F238E27FC236}">
                  <a16:creationId xmlns:a16="http://schemas.microsoft.com/office/drawing/2014/main" id="{C0E44011-39AC-4EE8-B03B-D13E72633BBF}"/>
                </a:ext>
              </a:extLst>
            </p:cNvPr>
            <p:cNvGrpSpPr/>
            <p:nvPr/>
          </p:nvGrpSpPr>
          <p:grpSpPr>
            <a:xfrm>
              <a:off x="444487" y="1515316"/>
              <a:ext cx="3471302" cy="403039"/>
              <a:chOff x="4000500" y="1895754"/>
              <a:chExt cx="1000125" cy="2664807"/>
            </a:xfrm>
          </p:grpSpPr>
          <p:sp>
            <p:nvSpPr>
              <p:cNvPr id="24" name="Rectangle: Rounded Corners 23">
                <a:extLst>
                  <a:ext uri="{FF2B5EF4-FFF2-40B4-BE49-F238E27FC236}">
                    <a16:creationId xmlns:a16="http://schemas.microsoft.com/office/drawing/2014/main" id="{17F24E29-E22B-46E1-B403-A6598D19C24F}"/>
                  </a:ext>
                </a:extLst>
              </p:cNvPr>
              <p:cNvSpPr/>
              <p:nvPr/>
            </p:nvSpPr>
            <p:spPr>
              <a:xfrm>
                <a:off x="4000500" y="1895754"/>
                <a:ext cx="1000125" cy="2664807"/>
              </a:xfrm>
              <a:prstGeom prst="roundRect">
                <a:avLst>
                  <a:gd name="adj" fmla="val 50000"/>
                </a:avLst>
              </a:prstGeom>
              <a:solidFill>
                <a:srgbClr val="97AEB7"/>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kumimoji="0" lang="en-GB" sz="1600" b="0" i="0" u="none" strike="noStrike" kern="0" cap="none" spc="0" normalizeH="0" baseline="0" noProof="0">
                  <a:ln>
                    <a:noFill/>
                  </a:ln>
                  <a:solidFill>
                    <a:srgbClr val="FFFFFF"/>
                  </a:solidFill>
                  <a:effectLst/>
                  <a:uLnTx/>
                  <a:uFillTx/>
                  <a:latin typeface="Adobe Clean ExtraBold"/>
                  <a:ea typeface="+mn-ea"/>
                  <a:cs typeface="+mn-cs"/>
                </a:endParaRPr>
              </a:p>
            </p:txBody>
          </p:sp>
          <p:sp>
            <p:nvSpPr>
              <p:cNvPr id="25" name="Rectangle: Rounded Corners 24">
                <a:extLst>
                  <a:ext uri="{FF2B5EF4-FFF2-40B4-BE49-F238E27FC236}">
                    <a16:creationId xmlns:a16="http://schemas.microsoft.com/office/drawing/2014/main" id="{4431D5F3-57ED-4FDD-91A4-5C73486E4B12}"/>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r>
                  <a:rPr lang="es-ES" sz="1400" dirty="0">
                    <a:solidFill>
                      <a:srgbClr val="FFFFFF"/>
                    </a:solidFill>
                    <a:latin typeface="Adobe Clean ExtraBold"/>
                  </a:rPr>
                  <a:t>Mejore las relaciones con los clientes</a:t>
                </a:r>
              </a:p>
            </p:txBody>
          </p:sp>
        </p:grpSp>
        <p:sp>
          <p:nvSpPr>
            <p:cNvPr id="91" name="TextBox 90">
              <a:extLst>
                <a:ext uri="{FF2B5EF4-FFF2-40B4-BE49-F238E27FC236}">
                  <a16:creationId xmlns:a16="http://schemas.microsoft.com/office/drawing/2014/main" id="{8E66B8AE-F73C-4348-A5A9-DC73DC2AB452}"/>
                </a:ext>
              </a:extLst>
            </p:cNvPr>
            <p:cNvSpPr txBox="1"/>
            <p:nvPr/>
          </p:nvSpPr>
          <p:spPr>
            <a:xfrm>
              <a:off x="486414" y="2507483"/>
              <a:ext cx="3387448" cy="954107"/>
            </a:xfrm>
            <a:prstGeom prst="rect">
              <a:avLst/>
            </a:prstGeom>
            <a:noFill/>
          </p:spPr>
          <p:txBody>
            <a:bodyPr wrap="square">
              <a:spAutoFit/>
            </a:bodyPr>
            <a:lstStyle/>
            <a:p>
              <a:pPr algn="ctr"/>
              <a:r>
                <a:rPr lang="es-ES" sz="1400" dirty="0"/>
                <a:t>Conserve y aumente su número de clientes mediante la participación basada en datos. Mejore la experiencia del cliente. Mejore los procesos de incorporación de clientes y su éxito a largo plazo.</a:t>
              </a:r>
            </a:p>
          </p:txBody>
        </p:sp>
      </p:grpSp>
      <p:grpSp>
        <p:nvGrpSpPr>
          <p:cNvPr id="92" name="Group 91">
            <a:extLst>
              <a:ext uri="{FF2B5EF4-FFF2-40B4-BE49-F238E27FC236}">
                <a16:creationId xmlns:a16="http://schemas.microsoft.com/office/drawing/2014/main" id="{01BAF1E3-90CB-45F2-A17B-902D4A649D7F}"/>
              </a:ext>
            </a:extLst>
          </p:cNvPr>
          <p:cNvGrpSpPr/>
          <p:nvPr/>
        </p:nvGrpSpPr>
        <p:grpSpPr>
          <a:xfrm>
            <a:off x="4260688" y="1712621"/>
            <a:ext cx="3679201" cy="2270904"/>
            <a:chOff x="340538" y="1413856"/>
            <a:chExt cx="3679201" cy="2270904"/>
          </a:xfrm>
        </p:grpSpPr>
        <p:sp>
          <p:nvSpPr>
            <p:cNvPr id="93" name="Rectangle 92">
              <a:extLst>
                <a:ext uri="{FF2B5EF4-FFF2-40B4-BE49-F238E27FC236}">
                  <a16:creationId xmlns:a16="http://schemas.microsoft.com/office/drawing/2014/main" id="{67A244EC-A96C-498D-9E8F-D33564D72356}"/>
                </a:ext>
              </a:extLst>
            </p:cNvPr>
            <p:cNvSpPr/>
            <p:nvPr/>
          </p:nvSpPr>
          <p:spPr>
            <a:xfrm>
              <a:off x="340538" y="1413856"/>
              <a:ext cx="3679201" cy="2270904"/>
            </a:xfrm>
            <a:prstGeom prst="rect">
              <a:avLst/>
            </a:pr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dobe Clean SemiLight" panose="020B0403020404020204" pitchFamily="34" charset="0"/>
              </a:endParaRPr>
            </a:p>
          </p:txBody>
        </p:sp>
        <p:grpSp>
          <p:nvGrpSpPr>
            <p:cNvPr id="94" name="Group 93">
              <a:extLst>
                <a:ext uri="{FF2B5EF4-FFF2-40B4-BE49-F238E27FC236}">
                  <a16:creationId xmlns:a16="http://schemas.microsoft.com/office/drawing/2014/main" id="{2239A458-8737-47D2-9B7E-2D7F8CD0DA91}"/>
                </a:ext>
              </a:extLst>
            </p:cNvPr>
            <p:cNvGrpSpPr/>
            <p:nvPr/>
          </p:nvGrpSpPr>
          <p:grpSpPr>
            <a:xfrm>
              <a:off x="444487" y="1515316"/>
              <a:ext cx="3471302" cy="403039"/>
              <a:chOff x="4000500" y="1895754"/>
              <a:chExt cx="1000125" cy="2664807"/>
            </a:xfrm>
          </p:grpSpPr>
          <p:sp>
            <p:nvSpPr>
              <p:cNvPr id="98" name="Rectangle: Rounded Corners 97">
                <a:extLst>
                  <a:ext uri="{FF2B5EF4-FFF2-40B4-BE49-F238E27FC236}">
                    <a16:creationId xmlns:a16="http://schemas.microsoft.com/office/drawing/2014/main" id="{06B55D9D-9BEF-4E01-AAA7-F5C9131E1542}"/>
                  </a:ext>
                </a:extLst>
              </p:cNvPr>
              <p:cNvSpPr/>
              <p:nvPr/>
            </p:nvSpPr>
            <p:spPr>
              <a:xfrm>
                <a:off x="4000500" y="1895754"/>
                <a:ext cx="1000125" cy="2664807"/>
              </a:xfrm>
              <a:prstGeom prst="roundRect">
                <a:avLst>
                  <a:gd name="adj" fmla="val 50000"/>
                </a:avLst>
              </a:prstGeom>
              <a:solidFill>
                <a:srgbClr val="97AEB7"/>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kumimoji="0" lang="en-GB" sz="1600" b="0" i="0" u="none" strike="noStrike" kern="0" cap="none" spc="0" normalizeH="0" baseline="0" noProof="0">
                  <a:ln>
                    <a:noFill/>
                  </a:ln>
                  <a:solidFill>
                    <a:srgbClr val="FFFFFF"/>
                  </a:solidFill>
                  <a:effectLst/>
                  <a:uLnTx/>
                  <a:uFillTx/>
                  <a:latin typeface="Adobe Clean ExtraBold"/>
                  <a:ea typeface="+mn-ea"/>
                  <a:cs typeface="+mn-cs"/>
                </a:endParaRPr>
              </a:p>
            </p:txBody>
          </p:sp>
          <p:sp>
            <p:nvSpPr>
              <p:cNvPr id="99" name="Rectangle: Rounded Corners 98">
                <a:extLst>
                  <a:ext uri="{FF2B5EF4-FFF2-40B4-BE49-F238E27FC236}">
                    <a16:creationId xmlns:a16="http://schemas.microsoft.com/office/drawing/2014/main" id="{48E70D28-A8E5-4572-82D3-086719FE9C3B}"/>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r>
                  <a:rPr lang="es-ES" sz="1400" dirty="0">
                    <a:solidFill>
                      <a:srgbClr val="FFFFFF"/>
                    </a:solidFill>
                    <a:latin typeface="Adobe Clean ExtraBold"/>
                  </a:rPr>
                  <a:t>Amplíe sus estrategias de marketing</a:t>
                </a:r>
              </a:p>
            </p:txBody>
          </p:sp>
        </p:grpSp>
        <p:sp>
          <p:nvSpPr>
            <p:cNvPr id="95" name="TextBox 94">
              <a:extLst>
                <a:ext uri="{FF2B5EF4-FFF2-40B4-BE49-F238E27FC236}">
                  <a16:creationId xmlns:a16="http://schemas.microsoft.com/office/drawing/2014/main" id="{5758D4FC-F6CB-496E-93D0-F78FBF61B60B}"/>
                </a:ext>
              </a:extLst>
            </p:cNvPr>
            <p:cNvSpPr txBox="1"/>
            <p:nvPr/>
          </p:nvSpPr>
          <p:spPr>
            <a:xfrm>
              <a:off x="486414" y="2528187"/>
              <a:ext cx="3387448" cy="738664"/>
            </a:xfrm>
            <a:prstGeom prst="rect">
              <a:avLst/>
            </a:prstGeom>
            <a:noFill/>
          </p:spPr>
          <p:txBody>
            <a:bodyPr wrap="square">
              <a:spAutoFit/>
            </a:bodyPr>
            <a:lstStyle/>
            <a:p>
              <a:pPr algn="ctr"/>
              <a:r>
                <a:rPr lang="es-ES" sz="1400" dirty="0"/>
                <a:t>Amplíe su escala y su eficiencia de manera profesional. Aproveche la tecnología para ampliar su alcance, calidad y retorno de la inversión.</a:t>
              </a:r>
            </a:p>
          </p:txBody>
        </p:sp>
      </p:grpSp>
      <p:grpSp>
        <p:nvGrpSpPr>
          <p:cNvPr id="100" name="Group 99">
            <a:extLst>
              <a:ext uri="{FF2B5EF4-FFF2-40B4-BE49-F238E27FC236}">
                <a16:creationId xmlns:a16="http://schemas.microsoft.com/office/drawing/2014/main" id="{4BC95BFF-F267-4EC4-96F8-6117D0FFB8B9}"/>
              </a:ext>
            </a:extLst>
          </p:cNvPr>
          <p:cNvGrpSpPr/>
          <p:nvPr/>
        </p:nvGrpSpPr>
        <p:grpSpPr>
          <a:xfrm>
            <a:off x="8180839" y="1712621"/>
            <a:ext cx="3679201" cy="2270904"/>
            <a:chOff x="340538" y="1413856"/>
            <a:chExt cx="3679201" cy="2270904"/>
          </a:xfrm>
        </p:grpSpPr>
        <p:sp>
          <p:nvSpPr>
            <p:cNvPr id="111" name="Rectangle 110">
              <a:extLst>
                <a:ext uri="{FF2B5EF4-FFF2-40B4-BE49-F238E27FC236}">
                  <a16:creationId xmlns:a16="http://schemas.microsoft.com/office/drawing/2014/main" id="{99C97480-2C85-4802-AEFB-81CC556DC015}"/>
                </a:ext>
              </a:extLst>
            </p:cNvPr>
            <p:cNvSpPr/>
            <p:nvPr/>
          </p:nvSpPr>
          <p:spPr>
            <a:xfrm>
              <a:off x="340538" y="1413856"/>
              <a:ext cx="3679201" cy="2270904"/>
            </a:xfrm>
            <a:prstGeom prst="rect">
              <a:avLst/>
            </a:pr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dobe Clean SemiLight" panose="020B0403020404020204" pitchFamily="34" charset="0"/>
              </a:endParaRPr>
            </a:p>
          </p:txBody>
        </p:sp>
        <p:grpSp>
          <p:nvGrpSpPr>
            <p:cNvPr id="113" name="Group 112">
              <a:extLst>
                <a:ext uri="{FF2B5EF4-FFF2-40B4-BE49-F238E27FC236}">
                  <a16:creationId xmlns:a16="http://schemas.microsoft.com/office/drawing/2014/main" id="{40456372-6B66-42E1-82DD-C2DE2072C1A9}"/>
                </a:ext>
              </a:extLst>
            </p:cNvPr>
            <p:cNvGrpSpPr/>
            <p:nvPr/>
          </p:nvGrpSpPr>
          <p:grpSpPr>
            <a:xfrm>
              <a:off x="444487" y="1515316"/>
              <a:ext cx="3471302" cy="403039"/>
              <a:chOff x="4000500" y="1895754"/>
              <a:chExt cx="1000125" cy="2664807"/>
            </a:xfrm>
          </p:grpSpPr>
          <p:sp>
            <p:nvSpPr>
              <p:cNvPr id="117" name="Rectangle: Rounded Corners 116">
                <a:extLst>
                  <a:ext uri="{FF2B5EF4-FFF2-40B4-BE49-F238E27FC236}">
                    <a16:creationId xmlns:a16="http://schemas.microsoft.com/office/drawing/2014/main" id="{66FA479E-8666-4E18-9D69-08CAD8257ED0}"/>
                  </a:ext>
                </a:extLst>
              </p:cNvPr>
              <p:cNvSpPr/>
              <p:nvPr/>
            </p:nvSpPr>
            <p:spPr>
              <a:xfrm>
                <a:off x="4000500" y="1895754"/>
                <a:ext cx="1000125" cy="2664807"/>
              </a:xfrm>
              <a:prstGeom prst="roundRect">
                <a:avLst>
                  <a:gd name="adj" fmla="val 50000"/>
                </a:avLst>
              </a:prstGeom>
              <a:solidFill>
                <a:srgbClr val="97AEB7"/>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kumimoji="0" lang="en-GB" sz="1600" b="0" i="0" u="none" strike="noStrike" kern="0" cap="none" spc="0" normalizeH="0" baseline="0" noProof="0">
                  <a:ln>
                    <a:noFill/>
                  </a:ln>
                  <a:solidFill>
                    <a:srgbClr val="FFFFFF"/>
                  </a:solidFill>
                  <a:effectLst/>
                  <a:uLnTx/>
                  <a:uFillTx/>
                  <a:latin typeface="Adobe Clean ExtraBold"/>
                  <a:ea typeface="+mn-ea"/>
                  <a:cs typeface="+mn-cs"/>
                </a:endParaRPr>
              </a:p>
            </p:txBody>
          </p:sp>
          <p:sp>
            <p:nvSpPr>
              <p:cNvPr id="118" name="Rectangle: Rounded Corners 117">
                <a:extLst>
                  <a:ext uri="{FF2B5EF4-FFF2-40B4-BE49-F238E27FC236}">
                    <a16:creationId xmlns:a16="http://schemas.microsoft.com/office/drawing/2014/main" id="{3DDB6489-A6EF-4F60-978F-4866AA06314D}"/>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lnSpc>
                    <a:spcPts val="1400"/>
                  </a:lnSpc>
                </a:pPr>
                <a:r>
                  <a:rPr lang="es-ES" sz="1400" dirty="0">
                    <a:solidFill>
                      <a:srgbClr val="FFFFFF"/>
                    </a:solidFill>
                    <a:latin typeface="Adobe Clean ExtraBold"/>
                  </a:rPr>
                  <a:t>Controle por completo el marketing basado en cuentas</a:t>
                </a:r>
              </a:p>
            </p:txBody>
          </p:sp>
        </p:grpSp>
        <p:sp>
          <p:nvSpPr>
            <p:cNvPr id="116" name="TextBox 115">
              <a:extLst>
                <a:ext uri="{FF2B5EF4-FFF2-40B4-BE49-F238E27FC236}">
                  <a16:creationId xmlns:a16="http://schemas.microsoft.com/office/drawing/2014/main" id="{725886AD-1AB2-4BE0-9607-06399DD76547}"/>
                </a:ext>
              </a:extLst>
            </p:cNvPr>
            <p:cNvSpPr txBox="1"/>
            <p:nvPr/>
          </p:nvSpPr>
          <p:spPr>
            <a:xfrm>
              <a:off x="486414" y="2515395"/>
              <a:ext cx="3387448" cy="954107"/>
            </a:xfrm>
            <a:prstGeom prst="rect">
              <a:avLst/>
            </a:prstGeom>
            <a:noFill/>
          </p:spPr>
          <p:txBody>
            <a:bodyPr wrap="square">
              <a:spAutoFit/>
            </a:bodyPr>
            <a:lstStyle/>
            <a:p>
              <a:pPr algn="ctr"/>
              <a:r>
                <a:rPr lang="es-ES" sz="1400" dirty="0"/>
                <a:t>Adquiera, conserve y mejore sus cuentas más valiosas. Cree listas de cuentas objetivo rápidamente. Mida y optimice el marketing basado en cuentas de forma integral. Consiga una experiencia multicanal perfecta.</a:t>
              </a:r>
            </a:p>
          </p:txBody>
        </p:sp>
      </p:grpSp>
      <p:grpSp>
        <p:nvGrpSpPr>
          <p:cNvPr id="125" name="Group 124">
            <a:extLst>
              <a:ext uri="{FF2B5EF4-FFF2-40B4-BE49-F238E27FC236}">
                <a16:creationId xmlns:a16="http://schemas.microsoft.com/office/drawing/2014/main" id="{F77A311C-32EA-43A3-B86F-45E4ECCCB384}"/>
              </a:ext>
            </a:extLst>
          </p:cNvPr>
          <p:cNvGrpSpPr/>
          <p:nvPr/>
        </p:nvGrpSpPr>
        <p:grpSpPr>
          <a:xfrm>
            <a:off x="340538" y="4365649"/>
            <a:ext cx="2604241" cy="403039"/>
            <a:chOff x="4000500" y="1895754"/>
            <a:chExt cx="1000125" cy="2664807"/>
          </a:xfrm>
        </p:grpSpPr>
        <p:sp>
          <p:nvSpPr>
            <p:cNvPr id="127" name="Rectangle: Rounded Corners 126">
              <a:extLst>
                <a:ext uri="{FF2B5EF4-FFF2-40B4-BE49-F238E27FC236}">
                  <a16:creationId xmlns:a16="http://schemas.microsoft.com/office/drawing/2014/main" id="{4685A9F1-EEBA-40E2-9BCC-8A3637EC52A7}"/>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a:solidFill>
                  <a:schemeClr val="bg1"/>
                </a:solidFill>
                <a:latin typeface="+mj-lt"/>
              </a:endParaRPr>
            </a:p>
          </p:txBody>
        </p:sp>
        <p:sp>
          <p:nvSpPr>
            <p:cNvPr id="128" name="Rectangle: Rounded Corners 127">
              <a:extLst>
                <a:ext uri="{FF2B5EF4-FFF2-40B4-BE49-F238E27FC236}">
                  <a16:creationId xmlns:a16="http://schemas.microsoft.com/office/drawing/2014/main" id="{E4FD9A04-6966-43C0-94D7-FBEB9B207722}"/>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lIns="91440" tIns="45720" rIns="91440" bIns="45720" rtlCol="0" anchor="ctr"/>
            <a:lstStyle/>
            <a:p>
              <a:pPr marL="0" marR="0" indent="0" algn="ctr">
                <a:lnSpc>
                  <a:spcPct val="119000"/>
                </a:lnSpc>
                <a:spcBef>
                  <a:spcPts val="300"/>
                </a:spcBef>
                <a:spcAft>
                  <a:spcPts val="600"/>
                </a:spcAft>
              </a:pPr>
              <a:r>
                <a:rPr lang="es-ES" sz="1400" u="sng">
                  <a:ln>
                    <a:noFill/>
                  </a:ln>
                  <a:solidFill>
                    <a:schemeClr val="bg1"/>
                  </a:solidFill>
                  <a:latin typeface="+mj-lt"/>
                  <a:hlinkClick r:id="rId2">
                    <a:extLst>
                      <a:ext uri="{A12FA001-AC4F-418D-AE19-62706E023703}">
                        <ahyp:hlinkClr xmlns:ahyp="http://schemas.microsoft.com/office/drawing/2018/hyperlinkcolor" val="tx"/>
                      </a:ext>
                    </a:extLst>
                  </a:hlinkClick>
                </a:rPr>
                <a:t>Comunidad de Marketo</a:t>
              </a:r>
            </a:p>
          </p:txBody>
        </p:sp>
      </p:grpSp>
      <p:grpSp>
        <p:nvGrpSpPr>
          <p:cNvPr id="131" name="Group 130">
            <a:extLst>
              <a:ext uri="{FF2B5EF4-FFF2-40B4-BE49-F238E27FC236}">
                <a16:creationId xmlns:a16="http://schemas.microsoft.com/office/drawing/2014/main" id="{78E07B98-17D1-41C8-A5B1-2B64B8065EDE}"/>
              </a:ext>
            </a:extLst>
          </p:cNvPr>
          <p:cNvGrpSpPr/>
          <p:nvPr/>
        </p:nvGrpSpPr>
        <p:grpSpPr>
          <a:xfrm>
            <a:off x="6327708" y="4365649"/>
            <a:ext cx="2604241" cy="403039"/>
            <a:chOff x="4000500" y="1895754"/>
            <a:chExt cx="1000125" cy="2664807"/>
          </a:xfrm>
        </p:grpSpPr>
        <p:sp>
          <p:nvSpPr>
            <p:cNvPr id="132" name="Rectangle: Rounded Corners 131">
              <a:extLst>
                <a:ext uri="{FF2B5EF4-FFF2-40B4-BE49-F238E27FC236}">
                  <a16:creationId xmlns:a16="http://schemas.microsoft.com/office/drawing/2014/main" id="{1A493B1E-C39F-474A-812D-9F705C81A393}"/>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a:solidFill>
                  <a:schemeClr val="bg1"/>
                </a:solidFill>
                <a:latin typeface="+mj-lt"/>
              </a:endParaRPr>
            </a:p>
          </p:txBody>
        </p:sp>
        <p:sp>
          <p:nvSpPr>
            <p:cNvPr id="133" name="Rectangle: Rounded Corners 132">
              <a:extLst>
                <a:ext uri="{FF2B5EF4-FFF2-40B4-BE49-F238E27FC236}">
                  <a16:creationId xmlns:a16="http://schemas.microsoft.com/office/drawing/2014/main" id="{0D06E3F8-56BD-453E-93F6-A5DD38236AB6}"/>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lIns="91440" tIns="45720" rIns="91440" bIns="45720" rtlCol="0" anchor="ctr"/>
            <a:lstStyle/>
            <a:p>
              <a:pPr marL="0" marR="0" indent="0" algn="ctr">
                <a:lnSpc>
                  <a:spcPct val="119000"/>
                </a:lnSpc>
                <a:spcBef>
                  <a:spcPts val="300"/>
                </a:spcBef>
                <a:spcAft>
                  <a:spcPts val="600"/>
                </a:spcAft>
              </a:pPr>
              <a:r>
                <a:rPr lang="es-ES" sz="1400" u="sng">
                  <a:ln>
                    <a:noFill/>
                  </a:ln>
                  <a:solidFill>
                    <a:schemeClr val="bg1"/>
                  </a:solidFill>
                  <a:latin typeface="+mj-lt"/>
                  <a:hlinkClick r:id="rId3">
                    <a:extLst>
                      <a:ext uri="{A12FA001-AC4F-418D-AE19-62706E023703}">
                        <ahyp:hlinkClr xmlns:ahyp="http://schemas.microsoft.com/office/drawing/2018/hyperlinkcolor" val="tx"/>
                      </a:ext>
                    </a:extLst>
                  </a:hlinkClick>
                </a:rPr>
                <a:t>Documentación de Marketo</a:t>
              </a:r>
            </a:p>
          </p:txBody>
        </p:sp>
      </p:grpSp>
      <p:pic>
        <p:nvPicPr>
          <p:cNvPr id="12" name="Graphic 11" descr="Marketing outline">
            <a:extLst>
              <a:ext uri="{FF2B5EF4-FFF2-40B4-BE49-F238E27FC236}">
                <a16:creationId xmlns:a16="http://schemas.microsoft.com/office/drawing/2014/main" id="{D81CB3C4-71D8-4E24-9713-D87FF1DACA9A}"/>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9798021" y="2376415"/>
            <a:ext cx="429833" cy="429833"/>
          </a:xfrm>
          <a:prstGeom prst="rect">
            <a:avLst/>
          </a:prstGeom>
        </p:spPr>
      </p:pic>
      <p:grpSp>
        <p:nvGrpSpPr>
          <p:cNvPr id="32" name="Group 31">
            <a:extLst>
              <a:ext uri="{FF2B5EF4-FFF2-40B4-BE49-F238E27FC236}">
                <a16:creationId xmlns:a16="http://schemas.microsoft.com/office/drawing/2014/main" id="{1A1F10E1-7E66-4CB4-9A10-2EBB89A313E3}"/>
              </a:ext>
            </a:extLst>
          </p:cNvPr>
          <p:cNvGrpSpPr/>
          <p:nvPr/>
        </p:nvGrpSpPr>
        <p:grpSpPr>
          <a:xfrm>
            <a:off x="3355173" y="4365649"/>
            <a:ext cx="2604241" cy="403039"/>
            <a:chOff x="4000500" y="1895754"/>
            <a:chExt cx="1000125" cy="2664807"/>
          </a:xfrm>
        </p:grpSpPr>
        <p:sp>
          <p:nvSpPr>
            <p:cNvPr id="33" name="Rectangle: Rounded Corners 32">
              <a:extLst>
                <a:ext uri="{FF2B5EF4-FFF2-40B4-BE49-F238E27FC236}">
                  <a16:creationId xmlns:a16="http://schemas.microsoft.com/office/drawing/2014/main" id="{541A2E9A-5DEE-44E7-B976-C119188CCD7F}"/>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a:solidFill>
                  <a:schemeClr val="bg1"/>
                </a:solidFill>
                <a:latin typeface="+mj-lt"/>
              </a:endParaRPr>
            </a:p>
          </p:txBody>
        </p:sp>
        <p:sp>
          <p:nvSpPr>
            <p:cNvPr id="34" name="Rectangle: Rounded Corners 33">
              <a:extLst>
                <a:ext uri="{FF2B5EF4-FFF2-40B4-BE49-F238E27FC236}">
                  <a16:creationId xmlns:a16="http://schemas.microsoft.com/office/drawing/2014/main" id="{3E66BB3D-96D1-40CA-B0F7-8ACF46B521C3}"/>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lIns="91440" tIns="45720" rIns="91440" bIns="45720" rtlCol="0" anchor="ctr"/>
            <a:lstStyle/>
            <a:p>
              <a:pPr marL="0" marR="0" indent="0" algn="ctr">
                <a:lnSpc>
                  <a:spcPct val="119000"/>
                </a:lnSpc>
                <a:spcBef>
                  <a:spcPts val="300"/>
                </a:spcBef>
                <a:spcAft>
                  <a:spcPts val="600"/>
                </a:spcAft>
              </a:pPr>
              <a:r>
                <a:rPr lang="es-ES" sz="1400" u="sng">
                  <a:ln>
                    <a:noFill/>
                  </a:ln>
                  <a:solidFill>
                    <a:schemeClr val="bg1"/>
                  </a:solidFill>
                  <a:latin typeface="+mj-lt"/>
                  <a:hlinkClick r:id="rId6">
                    <a:extLst>
                      <a:ext uri="{A12FA001-AC4F-418D-AE19-62706E023703}">
                        <ahyp:hlinkClr xmlns:ahyp="http://schemas.microsoft.com/office/drawing/2018/hyperlinkcolor" val="tx"/>
                      </a:ext>
                    </a:extLst>
                  </a:hlinkClick>
                </a:rPr>
                <a:t>Portal de asistencia</a:t>
              </a:r>
            </a:p>
          </p:txBody>
        </p:sp>
      </p:grpSp>
      <p:grpSp>
        <p:nvGrpSpPr>
          <p:cNvPr id="35" name="Group 34">
            <a:extLst>
              <a:ext uri="{FF2B5EF4-FFF2-40B4-BE49-F238E27FC236}">
                <a16:creationId xmlns:a16="http://schemas.microsoft.com/office/drawing/2014/main" id="{B09B9CBC-D973-4692-B686-E5E0E4C329BC}"/>
              </a:ext>
            </a:extLst>
          </p:cNvPr>
          <p:cNvGrpSpPr/>
          <p:nvPr/>
        </p:nvGrpSpPr>
        <p:grpSpPr>
          <a:xfrm>
            <a:off x="340537" y="5070499"/>
            <a:ext cx="2604241" cy="403039"/>
            <a:chOff x="4000500" y="1895754"/>
            <a:chExt cx="1000125" cy="2664807"/>
          </a:xfrm>
        </p:grpSpPr>
        <p:sp>
          <p:nvSpPr>
            <p:cNvPr id="36" name="Rectangle: Rounded Corners 35">
              <a:extLst>
                <a:ext uri="{FF2B5EF4-FFF2-40B4-BE49-F238E27FC236}">
                  <a16:creationId xmlns:a16="http://schemas.microsoft.com/office/drawing/2014/main" id="{FD887289-B010-48E5-A631-38A6154DB138}"/>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a:solidFill>
                  <a:schemeClr val="bg1"/>
                </a:solidFill>
                <a:latin typeface="+mj-lt"/>
              </a:endParaRPr>
            </a:p>
          </p:txBody>
        </p:sp>
        <p:sp>
          <p:nvSpPr>
            <p:cNvPr id="37" name="Rectangle: Rounded Corners 36">
              <a:extLst>
                <a:ext uri="{FF2B5EF4-FFF2-40B4-BE49-F238E27FC236}">
                  <a16:creationId xmlns:a16="http://schemas.microsoft.com/office/drawing/2014/main" id="{6254F6D9-F5E5-4688-907E-DB0C1865A23C}"/>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lIns="91440" tIns="45720" rIns="91440" bIns="45720" rtlCol="0" anchor="ctr"/>
            <a:lstStyle/>
            <a:p>
              <a:pPr marL="0" marR="0" indent="0" algn="ctr">
                <a:lnSpc>
                  <a:spcPct val="119000"/>
                </a:lnSpc>
                <a:spcBef>
                  <a:spcPts val="300"/>
                </a:spcBef>
                <a:spcAft>
                  <a:spcPts val="600"/>
                </a:spcAft>
              </a:pPr>
              <a:r>
                <a:rPr lang="es-ES" sz="1400" u="sng">
                  <a:ln>
                    <a:noFill/>
                  </a:ln>
                  <a:solidFill>
                    <a:schemeClr val="bg1"/>
                  </a:solidFill>
                  <a:latin typeface="+mj-lt"/>
                  <a:hlinkClick r:id="rId7">
                    <a:extLst>
                      <a:ext uri="{A12FA001-AC4F-418D-AE19-62706E023703}">
                        <ahyp:hlinkClr xmlns:ahyp="http://schemas.microsoft.com/office/drawing/2018/hyperlinkcolor" val="tx"/>
                      </a:ext>
                    </a:extLst>
                  </a:hlinkClick>
                </a:rPr>
                <a:t>Base de conocimiento</a:t>
              </a:r>
            </a:p>
          </p:txBody>
        </p:sp>
      </p:grpSp>
      <p:pic>
        <p:nvPicPr>
          <p:cNvPr id="41" name="Graphic 40">
            <a:extLst>
              <a:ext uri="{FF2B5EF4-FFF2-40B4-BE49-F238E27FC236}">
                <a16:creationId xmlns:a16="http://schemas.microsoft.com/office/drawing/2014/main" id="{B5D10834-1D88-492F-9ED9-EB01A42BFC5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724959" y="2384327"/>
            <a:ext cx="468909" cy="429833"/>
          </a:xfrm>
          <a:prstGeom prst="rect">
            <a:avLst/>
          </a:prstGeom>
        </p:spPr>
      </p:pic>
      <p:pic>
        <p:nvPicPr>
          <p:cNvPr id="9" name="Graphic 8" descr="Customer review outline">
            <a:extLst>
              <a:ext uri="{FF2B5EF4-FFF2-40B4-BE49-F238E27FC236}">
                <a16:creationId xmlns:a16="http://schemas.microsoft.com/office/drawing/2014/main" id="{48861466-D815-466B-B1A9-BD03508EF13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944608" y="2364788"/>
            <a:ext cx="468910" cy="468910"/>
          </a:xfrm>
          <a:prstGeom prst="rect">
            <a:avLst/>
          </a:prstGeom>
        </p:spPr>
      </p:pic>
      <p:grpSp>
        <p:nvGrpSpPr>
          <p:cNvPr id="3" name="Group 2">
            <a:extLst>
              <a:ext uri="{FF2B5EF4-FFF2-40B4-BE49-F238E27FC236}">
                <a16:creationId xmlns:a16="http://schemas.microsoft.com/office/drawing/2014/main" id="{278DF454-9848-4FAF-80E3-F9A4EFA2BB2B}"/>
              </a:ext>
            </a:extLst>
          </p:cNvPr>
          <p:cNvGrpSpPr/>
          <p:nvPr/>
        </p:nvGrpSpPr>
        <p:grpSpPr>
          <a:xfrm>
            <a:off x="3356788" y="5070499"/>
            <a:ext cx="2604241" cy="403039"/>
            <a:chOff x="4000500" y="1895754"/>
            <a:chExt cx="1000125" cy="2664807"/>
          </a:xfrm>
        </p:grpSpPr>
        <p:sp>
          <p:nvSpPr>
            <p:cNvPr id="39" name="Rectangle: Rounded Corners 38">
              <a:extLst>
                <a:ext uri="{FF2B5EF4-FFF2-40B4-BE49-F238E27FC236}">
                  <a16:creationId xmlns:a16="http://schemas.microsoft.com/office/drawing/2014/main" id="{A14CBE61-C48E-4FCD-A179-E29A801111E1}"/>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a:solidFill>
                  <a:schemeClr val="bg1"/>
                </a:solidFill>
                <a:latin typeface="+mj-lt"/>
              </a:endParaRPr>
            </a:p>
          </p:txBody>
        </p:sp>
        <p:sp>
          <p:nvSpPr>
            <p:cNvPr id="40" name="Rectangle: Rounded Corners 39">
              <a:extLst>
                <a:ext uri="{FF2B5EF4-FFF2-40B4-BE49-F238E27FC236}">
                  <a16:creationId xmlns:a16="http://schemas.microsoft.com/office/drawing/2014/main" id="{4466BB36-3A79-4C6D-94A3-A73B08126792}"/>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lIns="91440" tIns="45720" rIns="91440" bIns="45720" rtlCol="0" anchor="ctr"/>
            <a:lstStyle/>
            <a:p>
              <a:pPr algn="ctr"/>
              <a:r>
                <a:rPr lang="es-ES" sz="1400">
                  <a:solidFill>
                    <a:schemeClr val="bg1"/>
                  </a:solidFill>
                  <a:latin typeface="+mj-lt"/>
                  <a:hlinkClick r:id="rId12">
                    <a:extLst>
                      <a:ext uri="{A12FA001-AC4F-418D-AE19-62706E023703}">
                        <ahyp:hlinkClr xmlns:ahyp="http://schemas.microsoft.com/office/drawing/2018/hyperlinkcolor" val="tx"/>
                      </a:ext>
                    </a:extLst>
                  </a:hlinkClick>
                </a:rPr>
                <a:t>Marketo Exchange</a:t>
              </a:r>
            </a:p>
          </p:txBody>
        </p:sp>
      </p:grpSp>
    </p:spTree>
    <p:extLst>
      <p:ext uri="{BB962C8B-B14F-4D97-AF65-F5344CB8AC3E}">
        <p14:creationId xmlns:p14="http://schemas.microsoft.com/office/powerpoint/2010/main" val="11441989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069DB-D556-4408-9A33-202C625C546F}"/>
              </a:ext>
            </a:extLst>
          </p:cNvPr>
          <p:cNvSpPr>
            <a:spLocks noGrp="1"/>
          </p:cNvSpPr>
          <p:nvPr>
            <p:ph type="title"/>
          </p:nvPr>
        </p:nvSpPr>
        <p:spPr>
          <a:xfrm>
            <a:off x="310896" y="312661"/>
            <a:ext cx="11512930" cy="646189"/>
          </a:xfrm>
        </p:spPr>
        <p:txBody>
          <a:bodyPr/>
          <a:lstStyle/>
          <a:p>
            <a:r>
              <a:rPr lang="es-ES" dirty="0">
                <a:latin typeface="+mj-lt"/>
              </a:rPr>
              <a:t>Adobe Commerce: </a:t>
            </a:r>
            <a:r>
              <a:rPr lang="es-ES" dirty="0">
                <a:solidFill>
                  <a:schemeClr val="tx1"/>
                </a:solidFill>
                <a:latin typeface="+mj-lt"/>
              </a:rPr>
              <a:t>Comercio completo que crece con su negocio, </a:t>
            </a:r>
            <a:br>
              <a:rPr lang="es-ES" dirty="0">
                <a:solidFill>
                  <a:schemeClr val="tx1"/>
                </a:solidFill>
                <a:latin typeface="+mj-lt"/>
              </a:rPr>
            </a:br>
            <a:r>
              <a:rPr lang="es-ES" dirty="0">
                <a:solidFill>
                  <a:schemeClr val="tx1"/>
                </a:solidFill>
                <a:latin typeface="+mj-lt"/>
              </a:rPr>
              <a:t>se adapta a cualquier tamaño y lugar.</a:t>
            </a:r>
          </a:p>
        </p:txBody>
      </p:sp>
      <p:sp>
        <p:nvSpPr>
          <p:cNvPr id="11" name="Rectangle 10">
            <a:extLst>
              <a:ext uri="{FF2B5EF4-FFF2-40B4-BE49-F238E27FC236}">
                <a16:creationId xmlns:a16="http://schemas.microsoft.com/office/drawing/2014/main" id="{D72CD397-1CC0-43C2-B66B-C87B4DC3D5C1}"/>
              </a:ext>
            </a:extLst>
          </p:cNvPr>
          <p:cNvSpPr/>
          <p:nvPr/>
        </p:nvSpPr>
        <p:spPr>
          <a:xfrm>
            <a:off x="340538" y="1712620"/>
            <a:ext cx="3679201" cy="2836633"/>
          </a:xfrm>
          <a:prstGeom prst="rect">
            <a:avLst/>
          </a:pr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dobe Clean SemiLight" panose="020B0403020404020204" pitchFamily="34" charset="0"/>
            </a:endParaRPr>
          </a:p>
        </p:txBody>
      </p:sp>
      <p:grpSp>
        <p:nvGrpSpPr>
          <p:cNvPr id="15" name="Group 14">
            <a:extLst>
              <a:ext uri="{FF2B5EF4-FFF2-40B4-BE49-F238E27FC236}">
                <a16:creationId xmlns:a16="http://schemas.microsoft.com/office/drawing/2014/main" id="{C0E44011-39AC-4EE8-B03B-D13E72633BBF}"/>
              </a:ext>
            </a:extLst>
          </p:cNvPr>
          <p:cNvGrpSpPr/>
          <p:nvPr/>
        </p:nvGrpSpPr>
        <p:grpSpPr>
          <a:xfrm>
            <a:off x="444487" y="1814081"/>
            <a:ext cx="3471302" cy="403039"/>
            <a:chOff x="4000500" y="1895754"/>
            <a:chExt cx="1000125" cy="2664807"/>
          </a:xfrm>
        </p:grpSpPr>
        <p:sp>
          <p:nvSpPr>
            <p:cNvPr id="24" name="Rectangle: Rounded Corners 23">
              <a:extLst>
                <a:ext uri="{FF2B5EF4-FFF2-40B4-BE49-F238E27FC236}">
                  <a16:creationId xmlns:a16="http://schemas.microsoft.com/office/drawing/2014/main" id="{17F24E29-E22B-46E1-B403-A6598D19C24F}"/>
                </a:ext>
              </a:extLst>
            </p:cNvPr>
            <p:cNvSpPr/>
            <p:nvPr/>
          </p:nvSpPr>
          <p:spPr>
            <a:xfrm>
              <a:off x="4000500" y="1895754"/>
              <a:ext cx="1000125" cy="2664807"/>
            </a:xfrm>
            <a:prstGeom prst="roundRect">
              <a:avLst>
                <a:gd name="adj" fmla="val 50000"/>
              </a:avLst>
            </a:prstGeom>
            <a:solidFill>
              <a:srgbClr val="97AEB7"/>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lnSpc>
                  <a:spcPts val="1400"/>
                </a:lnSpc>
                <a:spcBef>
                  <a:spcPts val="0"/>
                </a:spcBef>
                <a:spcAft>
                  <a:spcPts val="0"/>
                </a:spcAft>
                <a:buClrTx/>
                <a:buSzTx/>
                <a:buFontTx/>
                <a:buNone/>
                <a:tabLst/>
                <a:defRPr/>
              </a:pPr>
              <a:endParaRPr kumimoji="0" lang="en-GB" sz="1400" b="0" i="0" u="none" strike="noStrike" kern="0" cap="none" spc="0" normalizeH="0" baseline="0" noProof="0">
                <a:ln>
                  <a:noFill/>
                </a:ln>
                <a:solidFill>
                  <a:srgbClr val="FFFFFF"/>
                </a:solidFill>
                <a:effectLst/>
                <a:uLnTx/>
                <a:uFillTx/>
                <a:latin typeface="Adobe Clean ExtraBold"/>
                <a:ea typeface="+mn-ea"/>
                <a:cs typeface="+mn-cs"/>
              </a:endParaRPr>
            </a:p>
          </p:txBody>
        </p:sp>
        <p:sp>
          <p:nvSpPr>
            <p:cNvPr id="25" name="Rectangle: Rounded Corners 24">
              <a:extLst>
                <a:ext uri="{FF2B5EF4-FFF2-40B4-BE49-F238E27FC236}">
                  <a16:creationId xmlns:a16="http://schemas.microsoft.com/office/drawing/2014/main" id="{4431D5F3-57ED-4FDD-91A4-5C73486E4B12}"/>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lnSpc>
                  <a:spcPts val="1400"/>
                </a:lnSpc>
              </a:pPr>
              <a:r>
                <a:rPr lang="es-ES" sz="1400" dirty="0">
                  <a:solidFill>
                    <a:srgbClr val="FFFFFF"/>
                  </a:solidFill>
                  <a:latin typeface="Adobe Clean ExtraBold"/>
                </a:rPr>
                <a:t>Una plataforma para todas</a:t>
              </a:r>
              <a:br>
                <a:rPr lang="es-ES" sz="1400" dirty="0">
                  <a:solidFill>
                    <a:srgbClr val="FFFFFF"/>
                  </a:solidFill>
                  <a:latin typeface="Adobe Clean ExtraBold"/>
                </a:rPr>
              </a:br>
              <a:r>
                <a:rPr lang="es-ES" sz="1400" dirty="0">
                  <a:solidFill>
                    <a:srgbClr val="FFFFFF"/>
                  </a:solidFill>
                  <a:latin typeface="Adobe Clean ExtraBold"/>
                </a:rPr>
                <a:t>sus necesidades</a:t>
              </a:r>
            </a:p>
          </p:txBody>
        </p:sp>
      </p:grpSp>
      <p:sp>
        <p:nvSpPr>
          <p:cNvPr id="91" name="TextBox 90">
            <a:extLst>
              <a:ext uri="{FF2B5EF4-FFF2-40B4-BE49-F238E27FC236}">
                <a16:creationId xmlns:a16="http://schemas.microsoft.com/office/drawing/2014/main" id="{8E66B8AE-F73C-4348-A5A9-DC73DC2AB452}"/>
              </a:ext>
            </a:extLst>
          </p:cNvPr>
          <p:cNvSpPr txBox="1"/>
          <p:nvPr/>
        </p:nvSpPr>
        <p:spPr>
          <a:xfrm>
            <a:off x="486414" y="2848650"/>
            <a:ext cx="3387448" cy="1600438"/>
          </a:xfrm>
          <a:prstGeom prst="rect">
            <a:avLst/>
          </a:prstGeom>
          <a:noFill/>
        </p:spPr>
        <p:txBody>
          <a:bodyPr wrap="square">
            <a:spAutoFit/>
          </a:bodyPr>
          <a:lstStyle/>
          <a:p>
            <a:pPr algn="ctr"/>
            <a:r>
              <a:rPr lang="es-ES" sz="1400" dirty="0"/>
              <a:t>Ya sea una empresa B2B preparada para tratar directamente con el cliente (D2C) </a:t>
            </a:r>
            <a:br>
              <a:rPr lang="es-ES" sz="1400" dirty="0"/>
            </a:br>
            <a:r>
              <a:rPr lang="es-ES" sz="1400" dirty="0"/>
              <a:t>o una empresa B2C, Adobe Commerce </a:t>
            </a:r>
            <a:br>
              <a:rPr lang="es-ES" sz="1400" dirty="0"/>
            </a:br>
            <a:r>
              <a:rPr lang="es-ES" sz="1400" dirty="0"/>
              <a:t>le permitirá administrar varios canales </a:t>
            </a:r>
            <a:br>
              <a:rPr lang="es-ES" sz="1400" dirty="0"/>
            </a:br>
            <a:r>
              <a:rPr lang="es-ES" sz="1400" dirty="0"/>
              <a:t>de ventas y marcas y expandirlas en nuevos países, todo ello desde una misma plataforma.</a:t>
            </a:r>
          </a:p>
        </p:txBody>
      </p:sp>
      <p:sp>
        <p:nvSpPr>
          <p:cNvPr id="93" name="Rectangle 92">
            <a:extLst>
              <a:ext uri="{FF2B5EF4-FFF2-40B4-BE49-F238E27FC236}">
                <a16:creationId xmlns:a16="http://schemas.microsoft.com/office/drawing/2014/main" id="{67A244EC-A96C-498D-9E8F-D33564D72356}"/>
              </a:ext>
            </a:extLst>
          </p:cNvPr>
          <p:cNvSpPr/>
          <p:nvPr/>
        </p:nvSpPr>
        <p:spPr>
          <a:xfrm>
            <a:off x="4260688" y="1712620"/>
            <a:ext cx="3679201" cy="2836633"/>
          </a:xfrm>
          <a:prstGeom prst="rect">
            <a:avLst/>
          </a:pr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dobe Clean SemiLight" panose="020B0403020404020204" pitchFamily="34" charset="0"/>
            </a:endParaRPr>
          </a:p>
        </p:txBody>
      </p:sp>
      <p:sp>
        <p:nvSpPr>
          <p:cNvPr id="98" name="Rectangle: Rounded Corners 97">
            <a:extLst>
              <a:ext uri="{FF2B5EF4-FFF2-40B4-BE49-F238E27FC236}">
                <a16:creationId xmlns:a16="http://schemas.microsoft.com/office/drawing/2014/main" id="{06B55D9D-9BEF-4E01-AAA7-F5C9131E1542}"/>
              </a:ext>
            </a:extLst>
          </p:cNvPr>
          <p:cNvSpPr/>
          <p:nvPr/>
        </p:nvSpPr>
        <p:spPr>
          <a:xfrm>
            <a:off x="4364637" y="1814081"/>
            <a:ext cx="3471302" cy="403039"/>
          </a:xfrm>
          <a:prstGeom prst="roundRect">
            <a:avLst>
              <a:gd name="adj" fmla="val 50000"/>
            </a:avLst>
          </a:prstGeom>
          <a:solidFill>
            <a:srgbClr val="97AEB7"/>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kumimoji="0" lang="en-GB" sz="1600" b="0" i="0" u="none" strike="noStrike" kern="0" cap="none" spc="0" normalizeH="0" baseline="0" noProof="0">
              <a:ln>
                <a:noFill/>
              </a:ln>
              <a:solidFill>
                <a:srgbClr val="FFFFFF"/>
              </a:solidFill>
              <a:effectLst/>
              <a:uLnTx/>
              <a:uFillTx/>
              <a:latin typeface="Adobe Clean ExtraBold"/>
              <a:ea typeface="+mn-ea"/>
              <a:cs typeface="+mn-cs"/>
            </a:endParaRPr>
          </a:p>
        </p:txBody>
      </p:sp>
      <p:sp>
        <p:nvSpPr>
          <p:cNvPr id="99" name="Rectangle: Rounded Corners 98">
            <a:extLst>
              <a:ext uri="{FF2B5EF4-FFF2-40B4-BE49-F238E27FC236}">
                <a16:creationId xmlns:a16="http://schemas.microsoft.com/office/drawing/2014/main" id="{48E70D28-A8E5-4572-82D3-086719FE9C3B}"/>
              </a:ext>
            </a:extLst>
          </p:cNvPr>
          <p:cNvSpPr/>
          <p:nvPr/>
        </p:nvSpPr>
        <p:spPr>
          <a:xfrm>
            <a:off x="4364637" y="1814081"/>
            <a:ext cx="3471302" cy="403039"/>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lnSpc>
                <a:spcPts val="1400"/>
              </a:lnSpc>
            </a:pPr>
            <a:r>
              <a:rPr lang="es-ES" sz="1400" dirty="0">
                <a:solidFill>
                  <a:srgbClr val="FFFFFF"/>
                </a:solidFill>
                <a:latin typeface="Adobe Clean ExtraBold"/>
              </a:rPr>
              <a:t>Inteligencia con las mejores tecnologías de inteligencia </a:t>
            </a:r>
            <a:r>
              <a:rPr lang="es-ES" sz="1400" dirty="0" err="1">
                <a:solidFill>
                  <a:srgbClr val="FFFFFF"/>
                </a:solidFill>
                <a:latin typeface="Adobe Clean ExtraBold"/>
              </a:rPr>
              <a:t>artifical</a:t>
            </a:r>
            <a:r>
              <a:rPr lang="es-ES" sz="1400" dirty="0">
                <a:solidFill>
                  <a:srgbClr val="FFFFFF"/>
                </a:solidFill>
                <a:latin typeface="Adobe Clean ExtraBold"/>
              </a:rPr>
              <a:t> del sector</a:t>
            </a:r>
          </a:p>
        </p:txBody>
      </p:sp>
      <p:sp>
        <p:nvSpPr>
          <p:cNvPr id="95" name="TextBox 94">
            <a:extLst>
              <a:ext uri="{FF2B5EF4-FFF2-40B4-BE49-F238E27FC236}">
                <a16:creationId xmlns:a16="http://schemas.microsoft.com/office/drawing/2014/main" id="{5758D4FC-F6CB-496E-93D0-F78FBF61B60B}"/>
              </a:ext>
            </a:extLst>
          </p:cNvPr>
          <p:cNvSpPr txBox="1"/>
          <p:nvPr/>
        </p:nvSpPr>
        <p:spPr>
          <a:xfrm>
            <a:off x="4406564" y="2898984"/>
            <a:ext cx="3387448" cy="1169551"/>
          </a:xfrm>
          <a:prstGeom prst="rect">
            <a:avLst/>
          </a:prstGeom>
          <a:noFill/>
        </p:spPr>
        <p:txBody>
          <a:bodyPr wrap="square">
            <a:spAutoFit/>
          </a:bodyPr>
          <a:lstStyle/>
          <a:p>
            <a:pPr algn="ctr"/>
            <a:r>
              <a:rPr lang="es-ES" sz="1400" dirty="0"/>
              <a:t>El comercio inteligente, con la tecnología de inteligencia artificial de Adobe </a:t>
            </a:r>
            <a:r>
              <a:rPr lang="es-ES" sz="1400" dirty="0" err="1"/>
              <a:t>Sensei</a:t>
            </a:r>
            <a:r>
              <a:rPr lang="es-ES" sz="1400" dirty="0"/>
              <a:t>, permite conseguir análisis de datos procesables y automatizar los flujos </a:t>
            </a:r>
            <a:br>
              <a:rPr lang="es-ES" sz="1400" dirty="0"/>
            </a:br>
            <a:r>
              <a:rPr lang="es-ES" sz="1400" dirty="0"/>
              <a:t>de trabajo del back-</a:t>
            </a:r>
            <a:r>
              <a:rPr lang="es-ES" sz="1400" dirty="0" err="1"/>
              <a:t>end</a:t>
            </a:r>
            <a:r>
              <a:rPr lang="es-ES" sz="1400" dirty="0"/>
              <a:t>.</a:t>
            </a:r>
          </a:p>
        </p:txBody>
      </p:sp>
      <p:sp>
        <p:nvSpPr>
          <p:cNvPr id="111" name="Rectangle 110">
            <a:extLst>
              <a:ext uri="{FF2B5EF4-FFF2-40B4-BE49-F238E27FC236}">
                <a16:creationId xmlns:a16="http://schemas.microsoft.com/office/drawing/2014/main" id="{99C97480-2C85-4802-AEFB-81CC556DC015}"/>
              </a:ext>
            </a:extLst>
          </p:cNvPr>
          <p:cNvSpPr/>
          <p:nvPr/>
        </p:nvSpPr>
        <p:spPr>
          <a:xfrm>
            <a:off x="8180839" y="1712620"/>
            <a:ext cx="3679201" cy="2836633"/>
          </a:xfrm>
          <a:prstGeom prst="rect">
            <a:avLst/>
          </a:pr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dobe Clean SemiLight" panose="020B0403020404020204" pitchFamily="34" charset="0"/>
            </a:endParaRPr>
          </a:p>
        </p:txBody>
      </p:sp>
      <p:grpSp>
        <p:nvGrpSpPr>
          <p:cNvPr id="113" name="Group 112">
            <a:extLst>
              <a:ext uri="{FF2B5EF4-FFF2-40B4-BE49-F238E27FC236}">
                <a16:creationId xmlns:a16="http://schemas.microsoft.com/office/drawing/2014/main" id="{40456372-6B66-42E1-82DD-C2DE2072C1A9}"/>
              </a:ext>
            </a:extLst>
          </p:cNvPr>
          <p:cNvGrpSpPr/>
          <p:nvPr/>
        </p:nvGrpSpPr>
        <p:grpSpPr>
          <a:xfrm>
            <a:off x="8284788" y="1814081"/>
            <a:ext cx="3471302" cy="403039"/>
            <a:chOff x="4000500" y="1895754"/>
            <a:chExt cx="1000125" cy="2664807"/>
          </a:xfrm>
        </p:grpSpPr>
        <p:sp>
          <p:nvSpPr>
            <p:cNvPr id="117" name="Rectangle: Rounded Corners 116">
              <a:extLst>
                <a:ext uri="{FF2B5EF4-FFF2-40B4-BE49-F238E27FC236}">
                  <a16:creationId xmlns:a16="http://schemas.microsoft.com/office/drawing/2014/main" id="{66FA479E-8666-4E18-9D69-08CAD8257ED0}"/>
                </a:ext>
              </a:extLst>
            </p:cNvPr>
            <p:cNvSpPr/>
            <p:nvPr/>
          </p:nvSpPr>
          <p:spPr>
            <a:xfrm>
              <a:off x="4000500" y="1895754"/>
              <a:ext cx="1000125" cy="2664807"/>
            </a:xfrm>
            <a:prstGeom prst="roundRect">
              <a:avLst>
                <a:gd name="adj" fmla="val 50000"/>
              </a:avLst>
            </a:prstGeom>
            <a:solidFill>
              <a:srgbClr val="97AEB7"/>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lnSpc>
                  <a:spcPts val="1400"/>
                </a:lnSpc>
                <a:spcBef>
                  <a:spcPts val="0"/>
                </a:spcBef>
                <a:spcAft>
                  <a:spcPts val="0"/>
                </a:spcAft>
                <a:buClrTx/>
                <a:buSzTx/>
                <a:buFontTx/>
                <a:buNone/>
                <a:tabLst/>
                <a:defRPr/>
              </a:pPr>
              <a:endParaRPr kumimoji="0" lang="en-GB" sz="1400" b="0" i="0" u="none" strike="noStrike" kern="0" cap="none" spc="0" normalizeH="0" baseline="0" noProof="0">
                <a:ln>
                  <a:noFill/>
                </a:ln>
                <a:solidFill>
                  <a:srgbClr val="FFFFFF"/>
                </a:solidFill>
                <a:effectLst/>
                <a:uLnTx/>
                <a:uFillTx/>
                <a:latin typeface="Adobe Clean ExtraBold"/>
                <a:ea typeface="+mn-ea"/>
                <a:cs typeface="+mn-cs"/>
              </a:endParaRPr>
            </a:p>
          </p:txBody>
        </p:sp>
        <p:sp>
          <p:nvSpPr>
            <p:cNvPr id="118" name="Rectangle: Rounded Corners 117">
              <a:extLst>
                <a:ext uri="{FF2B5EF4-FFF2-40B4-BE49-F238E27FC236}">
                  <a16:creationId xmlns:a16="http://schemas.microsoft.com/office/drawing/2014/main" id="{3DDB6489-A6EF-4F60-978F-4866AA06314D}"/>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lnSpc>
                  <a:spcPts val="1400"/>
                </a:lnSpc>
              </a:pPr>
              <a:r>
                <a:rPr lang="es-ES" sz="1400" dirty="0">
                  <a:solidFill>
                    <a:srgbClr val="FFFFFF"/>
                  </a:solidFill>
                  <a:latin typeface="Adobe Clean ExtraBold"/>
                </a:rPr>
                <a:t>Extensible para que pueda </a:t>
              </a:r>
              <a:br>
                <a:rPr lang="es-ES" sz="1400" dirty="0">
                  <a:solidFill>
                    <a:srgbClr val="FFFFFF"/>
                  </a:solidFill>
                  <a:latin typeface="Adobe Clean ExtraBold"/>
                </a:rPr>
              </a:br>
              <a:r>
                <a:rPr lang="es-ES" sz="1400" dirty="0">
                  <a:solidFill>
                    <a:srgbClr val="FFFFFF"/>
                  </a:solidFill>
                  <a:latin typeface="Adobe Clean ExtraBold"/>
                </a:rPr>
                <a:t>incorporar tecnologías</a:t>
              </a:r>
            </a:p>
          </p:txBody>
        </p:sp>
      </p:grpSp>
      <p:sp>
        <p:nvSpPr>
          <p:cNvPr id="116" name="TextBox 115">
            <a:extLst>
              <a:ext uri="{FF2B5EF4-FFF2-40B4-BE49-F238E27FC236}">
                <a16:creationId xmlns:a16="http://schemas.microsoft.com/office/drawing/2014/main" id="{725886AD-1AB2-4BE0-9607-06399DD76547}"/>
              </a:ext>
            </a:extLst>
          </p:cNvPr>
          <p:cNvSpPr txBox="1"/>
          <p:nvPr/>
        </p:nvSpPr>
        <p:spPr>
          <a:xfrm>
            <a:off x="8326715" y="2898984"/>
            <a:ext cx="3387448" cy="954107"/>
          </a:xfrm>
          <a:prstGeom prst="rect">
            <a:avLst/>
          </a:prstGeom>
          <a:noFill/>
        </p:spPr>
        <p:txBody>
          <a:bodyPr wrap="square">
            <a:spAutoFit/>
          </a:bodyPr>
          <a:lstStyle/>
          <a:p>
            <a:pPr algn="ctr"/>
            <a:r>
              <a:rPr lang="es-ES" sz="1400"/>
              <a:t>Adobe Commerce es una plataforma ampliable y extensible, con un núcleo modular y capacidades independientes que le permitirán incorporar nuevas tecnologías en muy poco tiempo.</a:t>
            </a:r>
          </a:p>
        </p:txBody>
      </p:sp>
      <p:grpSp>
        <p:nvGrpSpPr>
          <p:cNvPr id="125" name="Group 124">
            <a:extLst>
              <a:ext uri="{FF2B5EF4-FFF2-40B4-BE49-F238E27FC236}">
                <a16:creationId xmlns:a16="http://schemas.microsoft.com/office/drawing/2014/main" id="{F77A311C-32EA-43A3-B86F-45E4ECCCB384}"/>
              </a:ext>
            </a:extLst>
          </p:cNvPr>
          <p:cNvGrpSpPr/>
          <p:nvPr/>
        </p:nvGrpSpPr>
        <p:grpSpPr>
          <a:xfrm>
            <a:off x="340538" y="5098078"/>
            <a:ext cx="2604241" cy="403039"/>
            <a:chOff x="4000500" y="1895754"/>
            <a:chExt cx="1000125" cy="2664807"/>
          </a:xfrm>
        </p:grpSpPr>
        <p:sp>
          <p:nvSpPr>
            <p:cNvPr id="127" name="Rectangle: Rounded Corners 126">
              <a:extLst>
                <a:ext uri="{FF2B5EF4-FFF2-40B4-BE49-F238E27FC236}">
                  <a16:creationId xmlns:a16="http://schemas.microsoft.com/office/drawing/2014/main" id="{4685A9F1-EEBA-40E2-9BCC-8A3637EC52A7}"/>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a:solidFill>
                  <a:schemeClr val="bg1"/>
                </a:solidFill>
                <a:latin typeface="+mj-lt"/>
              </a:endParaRPr>
            </a:p>
          </p:txBody>
        </p:sp>
        <p:sp>
          <p:nvSpPr>
            <p:cNvPr id="128" name="Rectangle: Rounded Corners 127">
              <a:extLst>
                <a:ext uri="{FF2B5EF4-FFF2-40B4-BE49-F238E27FC236}">
                  <a16:creationId xmlns:a16="http://schemas.microsoft.com/office/drawing/2014/main" id="{E4FD9A04-6966-43C0-94D7-FBEB9B207722}"/>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lIns="91440" tIns="45720" rIns="91440" bIns="45720" rtlCol="0" anchor="ctr"/>
            <a:lstStyle/>
            <a:p>
              <a:pPr marL="0" marR="0" indent="0" algn="ctr">
                <a:lnSpc>
                  <a:spcPct val="119000"/>
                </a:lnSpc>
                <a:spcBef>
                  <a:spcPts val="300"/>
                </a:spcBef>
                <a:spcAft>
                  <a:spcPts val="600"/>
                </a:spcAft>
              </a:pPr>
              <a:r>
                <a:rPr lang="es-ES" sz="1400" u="sng">
                  <a:ln>
                    <a:noFill/>
                  </a:ln>
                  <a:solidFill>
                    <a:schemeClr val="bg1"/>
                  </a:solidFill>
                  <a:latin typeface="+mj-lt"/>
                  <a:hlinkClick r:id="rId2">
                    <a:extLst>
                      <a:ext uri="{A12FA001-AC4F-418D-AE19-62706E023703}">
                        <ahyp:hlinkClr xmlns:ahyp="http://schemas.microsoft.com/office/drawing/2018/hyperlinkcolor" val="tx"/>
                      </a:ext>
                    </a:extLst>
                  </a:hlinkClick>
                </a:rPr>
                <a:t>Guía de implementación</a:t>
              </a:r>
            </a:p>
          </p:txBody>
        </p:sp>
      </p:grpSp>
      <p:grpSp>
        <p:nvGrpSpPr>
          <p:cNvPr id="131" name="Group 130">
            <a:extLst>
              <a:ext uri="{FF2B5EF4-FFF2-40B4-BE49-F238E27FC236}">
                <a16:creationId xmlns:a16="http://schemas.microsoft.com/office/drawing/2014/main" id="{78E07B98-17D1-41C8-A5B1-2B64B8065EDE}"/>
              </a:ext>
            </a:extLst>
          </p:cNvPr>
          <p:cNvGrpSpPr/>
          <p:nvPr/>
        </p:nvGrpSpPr>
        <p:grpSpPr>
          <a:xfrm>
            <a:off x="6327708" y="5098078"/>
            <a:ext cx="2604241" cy="403039"/>
            <a:chOff x="4000500" y="1895754"/>
            <a:chExt cx="1000125" cy="2664807"/>
          </a:xfrm>
        </p:grpSpPr>
        <p:sp>
          <p:nvSpPr>
            <p:cNvPr id="132" name="Rectangle: Rounded Corners 131">
              <a:extLst>
                <a:ext uri="{FF2B5EF4-FFF2-40B4-BE49-F238E27FC236}">
                  <a16:creationId xmlns:a16="http://schemas.microsoft.com/office/drawing/2014/main" id="{1A493B1E-C39F-474A-812D-9F705C81A393}"/>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a:solidFill>
                  <a:schemeClr val="bg1"/>
                </a:solidFill>
                <a:latin typeface="+mj-lt"/>
              </a:endParaRPr>
            </a:p>
          </p:txBody>
        </p:sp>
        <p:sp>
          <p:nvSpPr>
            <p:cNvPr id="133" name="Rectangle: Rounded Corners 132">
              <a:extLst>
                <a:ext uri="{FF2B5EF4-FFF2-40B4-BE49-F238E27FC236}">
                  <a16:creationId xmlns:a16="http://schemas.microsoft.com/office/drawing/2014/main" id="{0D06E3F8-56BD-453E-93F6-A5DD38236AB6}"/>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lIns="91440" tIns="45720" rIns="91440" bIns="45720" rtlCol="0" anchor="ctr"/>
            <a:lstStyle/>
            <a:p>
              <a:pPr marL="0" marR="0" indent="0" algn="ctr">
                <a:lnSpc>
                  <a:spcPct val="119000"/>
                </a:lnSpc>
                <a:spcBef>
                  <a:spcPts val="300"/>
                </a:spcBef>
                <a:spcAft>
                  <a:spcPts val="600"/>
                </a:spcAft>
              </a:pPr>
              <a:r>
                <a:rPr lang="es-ES" sz="1400" u="sng">
                  <a:solidFill>
                    <a:schemeClr val="bg1"/>
                  </a:solidFill>
                  <a:latin typeface="+mj-lt"/>
                  <a:hlinkClick r:id="rId3">
                    <a:extLst>
                      <a:ext uri="{A12FA001-AC4F-418D-AE19-62706E023703}">
                        <ahyp:hlinkClr xmlns:ahyp="http://schemas.microsoft.com/office/drawing/2018/hyperlinkcolor" val="tx"/>
                      </a:ext>
                    </a:extLst>
                  </a:hlinkClick>
                </a:rPr>
                <a:t>Base de conocimiento</a:t>
              </a:r>
            </a:p>
          </p:txBody>
        </p:sp>
      </p:grpSp>
      <p:pic>
        <p:nvPicPr>
          <p:cNvPr id="12" name="Graphic 11" descr="Network outline">
            <a:extLst>
              <a:ext uri="{FF2B5EF4-FFF2-40B4-BE49-F238E27FC236}">
                <a16:creationId xmlns:a16="http://schemas.microsoft.com/office/drawing/2014/main" id="{D81CB3C4-71D8-4E24-9713-D87FF1DACA9A}"/>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9798021" y="2376415"/>
            <a:ext cx="429833" cy="429833"/>
          </a:xfrm>
          <a:prstGeom prst="rect">
            <a:avLst/>
          </a:prstGeom>
        </p:spPr>
      </p:pic>
      <p:grpSp>
        <p:nvGrpSpPr>
          <p:cNvPr id="32" name="Group 31">
            <a:extLst>
              <a:ext uri="{FF2B5EF4-FFF2-40B4-BE49-F238E27FC236}">
                <a16:creationId xmlns:a16="http://schemas.microsoft.com/office/drawing/2014/main" id="{1A1F10E1-7E66-4CB4-9A10-2EBB89A313E3}"/>
              </a:ext>
            </a:extLst>
          </p:cNvPr>
          <p:cNvGrpSpPr/>
          <p:nvPr/>
        </p:nvGrpSpPr>
        <p:grpSpPr>
          <a:xfrm>
            <a:off x="3355173" y="5098078"/>
            <a:ext cx="2604241" cy="403039"/>
            <a:chOff x="4000500" y="1895754"/>
            <a:chExt cx="1000125" cy="2664807"/>
          </a:xfrm>
        </p:grpSpPr>
        <p:sp>
          <p:nvSpPr>
            <p:cNvPr id="33" name="Rectangle: Rounded Corners 32">
              <a:extLst>
                <a:ext uri="{FF2B5EF4-FFF2-40B4-BE49-F238E27FC236}">
                  <a16:creationId xmlns:a16="http://schemas.microsoft.com/office/drawing/2014/main" id="{541A2E9A-5DEE-44E7-B976-C119188CCD7F}"/>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a:solidFill>
                  <a:schemeClr val="bg1"/>
                </a:solidFill>
                <a:latin typeface="+mj-lt"/>
              </a:endParaRPr>
            </a:p>
          </p:txBody>
        </p:sp>
        <p:sp>
          <p:nvSpPr>
            <p:cNvPr id="34" name="Rectangle: Rounded Corners 33">
              <a:extLst>
                <a:ext uri="{FF2B5EF4-FFF2-40B4-BE49-F238E27FC236}">
                  <a16:creationId xmlns:a16="http://schemas.microsoft.com/office/drawing/2014/main" id="{3E66BB3D-96D1-40CA-B0F7-8ACF46B521C3}"/>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lIns="91440" tIns="45720" rIns="91440" bIns="45720" rtlCol="0" anchor="ctr"/>
            <a:lstStyle/>
            <a:p>
              <a:pPr marL="0" marR="0" indent="0" algn="ctr">
                <a:lnSpc>
                  <a:spcPct val="119000"/>
                </a:lnSpc>
                <a:spcBef>
                  <a:spcPts val="300"/>
                </a:spcBef>
                <a:spcAft>
                  <a:spcPts val="600"/>
                </a:spcAft>
              </a:pPr>
              <a:r>
                <a:rPr lang="es-ES" sz="1400" u="sng">
                  <a:ln>
                    <a:noFill/>
                  </a:ln>
                  <a:solidFill>
                    <a:schemeClr val="bg1"/>
                  </a:solidFill>
                  <a:latin typeface="+mj-lt"/>
                  <a:hlinkClick r:id="rId6">
                    <a:extLst>
                      <a:ext uri="{A12FA001-AC4F-418D-AE19-62706E023703}">
                        <ahyp:hlinkClr xmlns:ahyp="http://schemas.microsoft.com/office/drawing/2018/hyperlinkcolor" val="tx"/>
                      </a:ext>
                    </a:extLst>
                  </a:hlinkClick>
                </a:rPr>
                <a:t>Comunidad de Commerce</a:t>
              </a:r>
            </a:p>
          </p:txBody>
        </p:sp>
      </p:grpSp>
      <p:grpSp>
        <p:nvGrpSpPr>
          <p:cNvPr id="35" name="Group 34">
            <a:extLst>
              <a:ext uri="{FF2B5EF4-FFF2-40B4-BE49-F238E27FC236}">
                <a16:creationId xmlns:a16="http://schemas.microsoft.com/office/drawing/2014/main" id="{B09B9CBC-D973-4692-B686-E5E0E4C329BC}"/>
              </a:ext>
            </a:extLst>
          </p:cNvPr>
          <p:cNvGrpSpPr/>
          <p:nvPr/>
        </p:nvGrpSpPr>
        <p:grpSpPr>
          <a:xfrm>
            <a:off x="340537" y="5802928"/>
            <a:ext cx="2604241" cy="403039"/>
            <a:chOff x="4000500" y="1895754"/>
            <a:chExt cx="1000125" cy="2664807"/>
          </a:xfrm>
        </p:grpSpPr>
        <p:sp>
          <p:nvSpPr>
            <p:cNvPr id="36" name="Rectangle: Rounded Corners 35">
              <a:extLst>
                <a:ext uri="{FF2B5EF4-FFF2-40B4-BE49-F238E27FC236}">
                  <a16:creationId xmlns:a16="http://schemas.microsoft.com/office/drawing/2014/main" id="{FD887289-B010-48E5-A631-38A6154DB138}"/>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a:solidFill>
                  <a:schemeClr val="bg1"/>
                </a:solidFill>
                <a:latin typeface="+mj-lt"/>
              </a:endParaRPr>
            </a:p>
          </p:txBody>
        </p:sp>
        <p:sp>
          <p:nvSpPr>
            <p:cNvPr id="37" name="Rectangle: Rounded Corners 36">
              <a:extLst>
                <a:ext uri="{FF2B5EF4-FFF2-40B4-BE49-F238E27FC236}">
                  <a16:creationId xmlns:a16="http://schemas.microsoft.com/office/drawing/2014/main" id="{6254F6D9-F5E5-4688-907E-DB0C1865A23C}"/>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lIns="91440" tIns="45720" rIns="91440" bIns="45720" rtlCol="0" anchor="ctr"/>
            <a:lstStyle/>
            <a:p>
              <a:pPr marL="0" marR="0" indent="0" algn="ctr">
                <a:lnSpc>
                  <a:spcPct val="119000"/>
                </a:lnSpc>
                <a:spcBef>
                  <a:spcPts val="300"/>
                </a:spcBef>
                <a:spcAft>
                  <a:spcPts val="600"/>
                </a:spcAft>
              </a:pPr>
              <a:r>
                <a:rPr lang="es-ES" sz="1400" u="sng">
                  <a:ln>
                    <a:noFill/>
                  </a:ln>
                  <a:solidFill>
                    <a:schemeClr val="bg1"/>
                  </a:solidFill>
                  <a:latin typeface="+mj-lt"/>
                  <a:hlinkClick r:id="rId7">
                    <a:extLst>
                      <a:ext uri="{A12FA001-AC4F-418D-AE19-62706E023703}">
                        <ahyp:hlinkClr xmlns:ahyp="http://schemas.microsoft.com/office/drawing/2018/hyperlinkcolor" val="tx"/>
                      </a:ext>
                    </a:extLst>
                  </a:hlinkClick>
                </a:rPr>
                <a:t>Commerce Exchange</a:t>
              </a:r>
            </a:p>
          </p:txBody>
        </p:sp>
      </p:grpSp>
      <p:grpSp>
        <p:nvGrpSpPr>
          <p:cNvPr id="38" name="Group 37">
            <a:extLst>
              <a:ext uri="{FF2B5EF4-FFF2-40B4-BE49-F238E27FC236}">
                <a16:creationId xmlns:a16="http://schemas.microsoft.com/office/drawing/2014/main" id="{6E0C8845-F648-43CB-B48E-7053BF07257C}"/>
              </a:ext>
            </a:extLst>
          </p:cNvPr>
          <p:cNvGrpSpPr/>
          <p:nvPr/>
        </p:nvGrpSpPr>
        <p:grpSpPr>
          <a:xfrm>
            <a:off x="3355171" y="5802928"/>
            <a:ext cx="2740829" cy="403039"/>
            <a:chOff x="4000500" y="1895754"/>
            <a:chExt cx="1014144" cy="2664807"/>
          </a:xfrm>
        </p:grpSpPr>
        <p:sp>
          <p:nvSpPr>
            <p:cNvPr id="39" name="Rectangle: Rounded Corners 38">
              <a:extLst>
                <a:ext uri="{FF2B5EF4-FFF2-40B4-BE49-F238E27FC236}">
                  <a16:creationId xmlns:a16="http://schemas.microsoft.com/office/drawing/2014/main" id="{9890A5D2-E612-4291-B014-E9BC406E58FD}"/>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a:solidFill>
                  <a:schemeClr val="bg1"/>
                </a:solidFill>
                <a:latin typeface="+mj-lt"/>
              </a:endParaRPr>
            </a:p>
          </p:txBody>
        </p:sp>
        <p:sp>
          <p:nvSpPr>
            <p:cNvPr id="40" name="Rectangle: Rounded Corners 39">
              <a:extLst>
                <a:ext uri="{FF2B5EF4-FFF2-40B4-BE49-F238E27FC236}">
                  <a16:creationId xmlns:a16="http://schemas.microsoft.com/office/drawing/2014/main" id="{96FFF614-F64A-4BD0-8127-0B5FD18E9F4E}"/>
                </a:ext>
              </a:extLst>
            </p:cNvPr>
            <p:cNvSpPr/>
            <p:nvPr/>
          </p:nvSpPr>
          <p:spPr>
            <a:xfrm>
              <a:off x="4000500" y="1895754"/>
              <a:ext cx="1014144"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lIns="91440" tIns="45720" rIns="91440" bIns="45720" rtlCol="0" anchor="ctr"/>
            <a:lstStyle/>
            <a:p>
              <a:pPr marL="0" marR="0" indent="0" algn="ctr">
                <a:lnSpc>
                  <a:spcPct val="119000"/>
                </a:lnSpc>
                <a:spcBef>
                  <a:spcPts val="300"/>
                </a:spcBef>
                <a:spcAft>
                  <a:spcPts val="600"/>
                </a:spcAft>
              </a:pPr>
              <a:r>
                <a:rPr lang="es-ES" sz="1400" u="sng" dirty="0">
                  <a:ln>
                    <a:noFill/>
                  </a:ln>
                  <a:solidFill>
                    <a:schemeClr val="bg1"/>
                  </a:solidFill>
                  <a:latin typeface="+mj-lt"/>
                  <a:hlinkClick r:id="rId8">
                    <a:extLst>
                      <a:ext uri="{A12FA001-AC4F-418D-AE19-62706E023703}">
                        <ahyp:hlinkClr xmlns:ahyp="http://schemas.microsoft.com/office/drawing/2018/hyperlinkcolor" val="tx"/>
                      </a:ext>
                    </a:extLst>
                  </a:hlinkClick>
                </a:rPr>
                <a:t>Documentación de Commerce</a:t>
              </a:r>
            </a:p>
          </p:txBody>
        </p:sp>
      </p:grpSp>
      <p:pic>
        <p:nvPicPr>
          <p:cNvPr id="41" name="Graphic 40" descr="Cloud Computing outline">
            <a:extLst>
              <a:ext uri="{FF2B5EF4-FFF2-40B4-BE49-F238E27FC236}">
                <a16:creationId xmlns:a16="http://schemas.microsoft.com/office/drawing/2014/main" id="{B5D10834-1D88-492F-9ED9-EB01A42BFC50}"/>
              </a:ext>
            </a:extLst>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5852444" y="2384327"/>
            <a:ext cx="429833" cy="429833"/>
          </a:xfrm>
          <a:prstGeom prst="rect">
            <a:avLst/>
          </a:prstGeom>
        </p:spPr>
      </p:pic>
      <p:pic>
        <p:nvPicPr>
          <p:cNvPr id="9" name="Graphic 8" descr="Internet outline">
            <a:extLst>
              <a:ext uri="{FF2B5EF4-FFF2-40B4-BE49-F238E27FC236}">
                <a16:creationId xmlns:a16="http://schemas.microsoft.com/office/drawing/2014/main" id="{48861466-D815-466B-B1A9-BD03508EF131}"/>
              </a:ext>
            </a:extLst>
          </p:cNvPr>
          <p:cNvPicPr>
            <a:picLocks noChangeAspect="1"/>
          </p:cNvPicPr>
          <p:nvPr/>
        </p:nvPicPr>
        <p:blipFill>
          <a:blip r:embed="rId11">
            <a:extLst>
              <a:ext uri="{96DAC541-7B7A-43D3-8B79-37D633B846F1}">
                <asvg:svgBlip xmlns:asvg="http://schemas.microsoft.com/office/drawing/2016/SVG/main" r:embed="rId12"/>
              </a:ext>
            </a:extLst>
          </a:blip>
          <a:srcRect/>
          <a:stretch/>
        </p:blipFill>
        <p:spPr>
          <a:xfrm>
            <a:off x="1944608" y="2364788"/>
            <a:ext cx="468910" cy="468910"/>
          </a:xfrm>
          <a:prstGeom prst="rect">
            <a:avLst/>
          </a:prstGeom>
        </p:spPr>
      </p:pic>
      <p:grpSp>
        <p:nvGrpSpPr>
          <p:cNvPr id="42" name="Group 41">
            <a:extLst>
              <a:ext uri="{FF2B5EF4-FFF2-40B4-BE49-F238E27FC236}">
                <a16:creationId xmlns:a16="http://schemas.microsoft.com/office/drawing/2014/main" id="{4435DA1D-14F1-4883-9453-F185EA3428CA}"/>
              </a:ext>
            </a:extLst>
          </p:cNvPr>
          <p:cNvGrpSpPr/>
          <p:nvPr/>
        </p:nvGrpSpPr>
        <p:grpSpPr>
          <a:xfrm>
            <a:off x="6327707" y="5802927"/>
            <a:ext cx="2604241" cy="403039"/>
            <a:chOff x="4000500" y="1895754"/>
            <a:chExt cx="1000125" cy="2664807"/>
          </a:xfrm>
        </p:grpSpPr>
        <p:sp>
          <p:nvSpPr>
            <p:cNvPr id="43" name="Rectangle: Rounded Corners 42">
              <a:extLst>
                <a:ext uri="{FF2B5EF4-FFF2-40B4-BE49-F238E27FC236}">
                  <a16:creationId xmlns:a16="http://schemas.microsoft.com/office/drawing/2014/main" id="{C0E1B83B-64BC-4EE9-9A2F-2A17B75C01A4}"/>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a:solidFill>
                  <a:schemeClr val="bg1"/>
                </a:solidFill>
                <a:latin typeface="+mj-lt"/>
              </a:endParaRPr>
            </a:p>
          </p:txBody>
        </p:sp>
        <p:sp>
          <p:nvSpPr>
            <p:cNvPr id="44" name="Rectangle: Rounded Corners 43">
              <a:extLst>
                <a:ext uri="{FF2B5EF4-FFF2-40B4-BE49-F238E27FC236}">
                  <a16:creationId xmlns:a16="http://schemas.microsoft.com/office/drawing/2014/main" id="{BB2469C0-A63E-4C51-BBBB-062DB22D5687}"/>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lIns="91440" tIns="45720" rIns="91440" bIns="45720" rtlCol="0" anchor="ctr"/>
            <a:lstStyle/>
            <a:p>
              <a:pPr marL="0" marR="0" indent="0" algn="ctr">
                <a:lnSpc>
                  <a:spcPct val="119000"/>
                </a:lnSpc>
                <a:spcBef>
                  <a:spcPts val="0"/>
                </a:spcBef>
                <a:spcAft>
                  <a:spcPts val="600"/>
                </a:spcAft>
              </a:pPr>
              <a:r>
                <a:rPr lang="es-ES" sz="1400" u="sng">
                  <a:ln>
                    <a:noFill/>
                  </a:ln>
                  <a:solidFill>
                    <a:schemeClr val="bg1"/>
                  </a:solidFill>
                  <a:latin typeface="+mj-lt"/>
                  <a:hlinkClick r:id="rId13">
                    <a:extLst>
                      <a:ext uri="{A12FA001-AC4F-418D-AE19-62706E023703}">
                        <ahyp:hlinkClr xmlns:ahyp="http://schemas.microsoft.com/office/drawing/2018/hyperlinkcolor" val="tx"/>
                      </a:ext>
                    </a:extLst>
                  </a:hlinkClick>
                </a:rPr>
                <a:t>Crear un caso de soporte</a:t>
              </a:r>
            </a:p>
          </p:txBody>
        </p:sp>
      </p:grpSp>
    </p:spTree>
    <p:extLst>
      <p:ext uri="{BB962C8B-B14F-4D97-AF65-F5344CB8AC3E}">
        <p14:creationId xmlns:p14="http://schemas.microsoft.com/office/powerpoint/2010/main" val="2497705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069DB-D556-4408-9A33-202C625C546F}"/>
              </a:ext>
            </a:extLst>
          </p:cNvPr>
          <p:cNvSpPr>
            <a:spLocks noGrp="1"/>
          </p:cNvSpPr>
          <p:nvPr>
            <p:ph type="title"/>
          </p:nvPr>
        </p:nvSpPr>
        <p:spPr>
          <a:xfrm>
            <a:off x="310895" y="269561"/>
            <a:ext cx="11512930" cy="646189"/>
          </a:xfrm>
        </p:spPr>
        <p:txBody>
          <a:bodyPr/>
          <a:lstStyle/>
          <a:p>
            <a:r>
              <a:rPr lang="es-ES" dirty="0">
                <a:latin typeface="+mj-lt"/>
              </a:rPr>
              <a:t>Adobe </a:t>
            </a:r>
            <a:r>
              <a:rPr lang="es-ES" dirty="0" err="1">
                <a:latin typeface="+mj-lt"/>
              </a:rPr>
              <a:t>Workfront</a:t>
            </a:r>
            <a:r>
              <a:rPr lang="es-ES" dirty="0">
                <a:latin typeface="+mj-lt"/>
              </a:rPr>
              <a:t>: </a:t>
            </a:r>
            <a:r>
              <a:rPr lang="es-ES" dirty="0">
                <a:solidFill>
                  <a:schemeClr val="tx1"/>
                </a:solidFill>
                <a:latin typeface="+mj-lt"/>
              </a:rPr>
              <a:t>Conecte, ejecute flujos de trabajos complejos </a:t>
            </a:r>
            <a:br>
              <a:rPr lang="es-ES" dirty="0">
                <a:solidFill>
                  <a:schemeClr val="tx1"/>
                </a:solidFill>
                <a:latin typeface="+mj-lt"/>
              </a:rPr>
            </a:br>
            <a:r>
              <a:rPr lang="es-ES" dirty="0">
                <a:solidFill>
                  <a:schemeClr val="tx1"/>
                </a:solidFill>
                <a:latin typeface="+mj-lt"/>
              </a:rPr>
              <a:t>y colabore en ellos desde cualquier lugar. </a:t>
            </a:r>
          </a:p>
        </p:txBody>
      </p:sp>
      <p:sp>
        <p:nvSpPr>
          <p:cNvPr id="11" name="Rectangle 10">
            <a:extLst>
              <a:ext uri="{FF2B5EF4-FFF2-40B4-BE49-F238E27FC236}">
                <a16:creationId xmlns:a16="http://schemas.microsoft.com/office/drawing/2014/main" id="{D72CD397-1CC0-43C2-B66B-C87B4DC3D5C1}"/>
              </a:ext>
            </a:extLst>
          </p:cNvPr>
          <p:cNvSpPr/>
          <p:nvPr/>
        </p:nvSpPr>
        <p:spPr>
          <a:xfrm>
            <a:off x="340538" y="1712620"/>
            <a:ext cx="3679201" cy="2713315"/>
          </a:xfrm>
          <a:prstGeom prst="rect">
            <a:avLst/>
          </a:pr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dobe Clean SemiLight" panose="020B0403020404020204" pitchFamily="34" charset="0"/>
            </a:endParaRPr>
          </a:p>
        </p:txBody>
      </p:sp>
      <p:grpSp>
        <p:nvGrpSpPr>
          <p:cNvPr id="15" name="Group 14">
            <a:extLst>
              <a:ext uri="{FF2B5EF4-FFF2-40B4-BE49-F238E27FC236}">
                <a16:creationId xmlns:a16="http://schemas.microsoft.com/office/drawing/2014/main" id="{C0E44011-39AC-4EE8-B03B-D13E72633BBF}"/>
              </a:ext>
            </a:extLst>
          </p:cNvPr>
          <p:cNvGrpSpPr/>
          <p:nvPr/>
        </p:nvGrpSpPr>
        <p:grpSpPr>
          <a:xfrm>
            <a:off x="444487" y="1814081"/>
            <a:ext cx="3471302" cy="403039"/>
            <a:chOff x="4000500" y="1895754"/>
            <a:chExt cx="1000125" cy="2664807"/>
          </a:xfrm>
        </p:grpSpPr>
        <p:sp>
          <p:nvSpPr>
            <p:cNvPr id="24" name="Rectangle: Rounded Corners 23">
              <a:extLst>
                <a:ext uri="{FF2B5EF4-FFF2-40B4-BE49-F238E27FC236}">
                  <a16:creationId xmlns:a16="http://schemas.microsoft.com/office/drawing/2014/main" id="{17F24E29-E22B-46E1-B403-A6598D19C24F}"/>
                </a:ext>
              </a:extLst>
            </p:cNvPr>
            <p:cNvSpPr/>
            <p:nvPr/>
          </p:nvSpPr>
          <p:spPr>
            <a:xfrm>
              <a:off x="4000500" y="1895754"/>
              <a:ext cx="1000125" cy="2664807"/>
            </a:xfrm>
            <a:prstGeom prst="roundRect">
              <a:avLst>
                <a:gd name="adj" fmla="val 50000"/>
              </a:avLst>
            </a:prstGeom>
            <a:solidFill>
              <a:srgbClr val="97AEB7"/>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kumimoji="0" lang="en-GB" sz="1600" b="0" i="0" u="none" strike="noStrike" kern="0" cap="none" spc="0" normalizeH="0" baseline="0" noProof="0">
                <a:ln>
                  <a:noFill/>
                </a:ln>
                <a:solidFill>
                  <a:srgbClr val="FFFFFF"/>
                </a:solidFill>
                <a:effectLst/>
                <a:uLnTx/>
                <a:uFillTx/>
                <a:latin typeface="Adobe Clean ExtraBold"/>
                <a:ea typeface="+mn-ea"/>
                <a:cs typeface="+mn-cs"/>
              </a:endParaRPr>
            </a:p>
          </p:txBody>
        </p:sp>
        <p:sp>
          <p:nvSpPr>
            <p:cNvPr id="25" name="Rectangle: Rounded Corners 24">
              <a:extLst>
                <a:ext uri="{FF2B5EF4-FFF2-40B4-BE49-F238E27FC236}">
                  <a16:creationId xmlns:a16="http://schemas.microsoft.com/office/drawing/2014/main" id="{4431D5F3-57ED-4FDD-91A4-5C73486E4B12}"/>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lnSpc>
                  <a:spcPts val="1400"/>
                </a:lnSpc>
              </a:pPr>
              <a:r>
                <a:rPr lang="es-ES" sz="1400" dirty="0">
                  <a:solidFill>
                    <a:srgbClr val="FFFFFF"/>
                  </a:solidFill>
                  <a:latin typeface="Adobe Clean ExtraBold"/>
                </a:rPr>
                <a:t>Funcionamiento </a:t>
              </a:r>
              <a:br>
                <a:rPr lang="es-ES" sz="1400" dirty="0">
                  <a:solidFill>
                    <a:srgbClr val="FFFFFF"/>
                  </a:solidFill>
                  <a:latin typeface="Adobe Clean ExtraBold"/>
                </a:rPr>
              </a:br>
              <a:r>
                <a:rPr lang="es-ES" sz="1400" dirty="0">
                  <a:solidFill>
                    <a:srgbClr val="FFFFFF"/>
                  </a:solidFill>
                  <a:latin typeface="Adobe Clean ExtraBold"/>
                </a:rPr>
                <a:t>de Adobe </a:t>
              </a:r>
              <a:r>
                <a:rPr lang="es-ES" sz="1400" dirty="0" err="1">
                  <a:solidFill>
                    <a:srgbClr val="FFFFFF"/>
                  </a:solidFill>
                  <a:latin typeface="Adobe Clean ExtraBold"/>
                </a:rPr>
                <a:t>Workfront</a:t>
              </a:r>
              <a:endParaRPr lang="es-ES" sz="1400" dirty="0">
                <a:solidFill>
                  <a:srgbClr val="FFFFFF"/>
                </a:solidFill>
                <a:latin typeface="Adobe Clean ExtraBold"/>
              </a:endParaRPr>
            </a:p>
          </p:txBody>
        </p:sp>
      </p:grpSp>
      <p:sp>
        <p:nvSpPr>
          <p:cNvPr id="91" name="TextBox 90">
            <a:extLst>
              <a:ext uri="{FF2B5EF4-FFF2-40B4-BE49-F238E27FC236}">
                <a16:creationId xmlns:a16="http://schemas.microsoft.com/office/drawing/2014/main" id="{8E66B8AE-F73C-4348-A5A9-DC73DC2AB452}"/>
              </a:ext>
            </a:extLst>
          </p:cNvPr>
          <p:cNvSpPr txBox="1"/>
          <p:nvPr/>
        </p:nvSpPr>
        <p:spPr>
          <a:xfrm>
            <a:off x="486414" y="2848650"/>
            <a:ext cx="3387448" cy="1384995"/>
          </a:xfrm>
          <a:prstGeom prst="rect">
            <a:avLst/>
          </a:prstGeom>
          <a:noFill/>
        </p:spPr>
        <p:txBody>
          <a:bodyPr wrap="square">
            <a:spAutoFit/>
          </a:bodyPr>
          <a:lstStyle/>
          <a:p>
            <a:pPr algn="ctr"/>
            <a:r>
              <a:rPr lang="es-ES" sz="1400" dirty="0"/>
              <a:t>Planifique, priorice e itere su trabajo.</a:t>
            </a:r>
          </a:p>
          <a:p>
            <a:pPr algn="ctr"/>
            <a:r>
              <a:rPr lang="es-ES" sz="1400" dirty="0"/>
              <a:t>Conecte, colabore y termine el trabajo más rápido. Estandarice y optimice procesos. Obtenga medidas e informes sobre su progreso. Garantice que su trabajo sigue </a:t>
            </a:r>
            <a:br>
              <a:rPr lang="es-ES" sz="1400" dirty="0"/>
            </a:br>
            <a:r>
              <a:rPr lang="es-ES" sz="1400" dirty="0"/>
              <a:t>la estrategia establecida.</a:t>
            </a:r>
          </a:p>
        </p:txBody>
      </p:sp>
      <p:sp>
        <p:nvSpPr>
          <p:cNvPr id="93" name="Rectangle 92">
            <a:extLst>
              <a:ext uri="{FF2B5EF4-FFF2-40B4-BE49-F238E27FC236}">
                <a16:creationId xmlns:a16="http://schemas.microsoft.com/office/drawing/2014/main" id="{67A244EC-A96C-498D-9E8F-D33564D72356}"/>
              </a:ext>
            </a:extLst>
          </p:cNvPr>
          <p:cNvSpPr/>
          <p:nvPr/>
        </p:nvSpPr>
        <p:spPr>
          <a:xfrm>
            <a:off x="4260688" y="1712621"/>
            <a:ext cx="3679201" cy="2754746"/>
          </a:xfrm>
          <a:prstGeom prst="rect">
            <a:avLst/>
          </a:pr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dobe Clean SemiLight" panose="020B0403020404020204" pitchFamily="34" charset="0"/>
            </a:endParaRPr>
          </a:p>
        </p:txBody>
      </p:sp>
      <p:sp>
        <p:nvSpPr>
          <p:cNvPr id="98" name="Rectangle: Rounded Corners 97">
            <a:extLst>
              <a:ext uri="{FF2B5EF4-FFF2-40B4-BE49-F238E27FC236}">
                <a16:creationId xmlns:a16="http://schemas.microsoft.com/office/drawing/2014/main" id="{06B55D9D-9BEF-4E01-AAA7-F5C9131E1542}"/>
              </a:ext>
            </a:extLst>
          </p:cNvPr>
          <p:cNvSpPr/>
          <p:nvPr/>
        </p:nvSpPr>
        <p:spPr>
          <a:xfrm>
            <a:off x="4364637" y="1814081"/>
            <a:ext cx="3471302" cy="403039"/>
          </a:xfrm>
          <a:prstGeom prst="roundRect">
            <a:avLst>
              <a:gd name="adj" fmla="val 50000"/>
            </a:avLst>
          </a:prstGeom>
          <a:solidFill>
            <a:srgbClr val="97AEB7"/>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kumimoji="0" lang="en-GB" sz="1600" b="0" i="0" u="none" strike="noStrike" kern="0" cap="none" spc="0" normalizeH="0" baseline="0" noProof="0">
              <a:ln>
                <a:noFill/>
              </a:ln>
              <a:solidFill>
                <a:srgbClr val="FFFFFF"/>
              </a:solidFill>
              <a:effectLst/>
              <a:uLnTx/>
              <a:uFillTx/>
              <a:latin typeface="Adobe Clean ExtraBold"/>
              <a:ea typeface="+mn-ea"/>
              <a:cs typeface="+mn-cs"/>
            </a:endParaRPr>
          </a:p>
        </p:txBody>
      </p:sp>
      <p:sp>
        <p:nvSpPr>
          <p:cNvPr id="99" name="Rectangle: Rounded Corners 98">
            <a:extLst>
              <a:ext uri="{FF2B5EF4-FFF2-40B4-BE49-F238E27FC236}">
                <a16:creationId xmlns:a16="http://schemas.microsoft.com/office/drawing/2014/main" id="{48E70D28-A8E5-4572-82D3-086719FE9C3B}"/>
              </a:ext>
            </a:extLst>
          </p:cNvPr>
          <p:cNvSpPr/>
          <p:nvPr/>
        </p:nvSpPr>
        <p:spPr>
          <a:xfrm>
            <a:off x="4364637" y="1814081"/>
            <a:ext cx="3471302" cy="403039"/>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r>
              <a:rPr lang="es-ES" sz="1400" dirty="0">
                <a:solidFill>
                  <a:srgbClr val="FFFFFF"/>
                </a:solidFill>
                <a:latin typeface="Adobe Clean ExtraBold"/>
              </a:rPr>
              <a:t>Funciones de </a:t>
            </a:r>
            <a:r>
              <a:rPr lang="es-ES" sz="1400" dirty="0" err="1">
                <a:solidFill>
                  <a:srgbClr val="FFFFFF"/>
                </a:solidFill>
                <a:latin typeface="Adobe Clean ExtraBold"/>
              </a:rPr>
              <a:t>Workfront</a:t>
            </a:r>
            <a:endParaRPr lang="es-ES" sz="1400" dirty="0">
              <a:solidFill>
                <a:srgbClr val="FFFFFF"/>
              </a:solidFill>
              <a:latin typeface="Adobe Clean ExtraBold"/>
            </a:endParaRPr>
          </a:p>
        </p:txBody>
      </p:sp>
      <p:sp>
        <p:nvSpPr>
          <p:cNvPr id="95" name="TextBox 94">
            <a:extLst>
              <a:ext uri="{FF2B5EF4-FFF2-40B4-BE49-F238E27FC236}">
                <a16:creationId xmlns:a16="http://schemas.microsoft.com/office/drawing/2014/main" id="{5758D4FC-F6CB-496E-93D0-F78FBF61B60B}"/>
              </a:ext>
            </a:extLst>
          </p:cNvPr>
          <p:cNvSpPr txBox="1"/>
          <p:nvPr/>
        </p:nvSpPr>
        <p:spPr>
          <a:xfrm>
            <a:off x="4406564" y="2898984"/>
            <a:ext cx="3387448" cy="1169551"/>
          </a:xfrm>
          <a:prstGeom prst="rect">
            <a:avLst/>
          </a:prstGeom>
          <a:noFill/>
        </p:spPr>
        <p:txBody>
          <a:bodyPr wrap="square">
            <a:spAutoFit/>
          </a:bodyPr>
          <a:lstStyle/>
          <a:p>
            <a:pPr algn="ctr"/>
            <a:r>
              <a:rPr lang="es-ES" sz="1400" dirty="0"/>
              <a:t>Con </a:t>
            </a:r>
            <a:r>
              <a:rPr lang="es-ES" sz="1400" dirty="0" err="1"/>
              <a:t>Workfront</a:t>
            </a:r>
            <a:r>
              <a:rPr lang="es-ES" sz="1400" dirty="0"/>
              <a:t>, la administración del trabajo empresarial ayudará a su empresa </a:t>
            </a:r>
            <a:br>
              <a:rPr lang="es-ES" sz="1400" dirty="0"/>
            </a:br>
            <a:r>
              <a:rPr lang="es-ES" sz="1400" dirty="0"/>
              <a:t>y departamentos a planificar, predecir, colaborar, evolucionar y entregar el mejor trabajo posible.</a:t>
            </a:r>
          </a:p>
        </p:txBody>
      </p:sp>
      <p:sp>
        <p:nvSpPr>
          <p:cNvPr id="111" name="Rectangle 110">
            <a:extLst>
              <a:ext uri="{FF2B5EF4-FFF2-40B4-BE49-F238E27FC236}">
                <a16:creationId xmlns:a16="http://schemas.microsoft.com/office/drawing/2014/main" id="{99C97480-2C85-4802-AEFB-81CC556DC015}"/>
              </a:ext>
            </a:extLst>
          </p:cNvPr>
          <p:cNvSpPr/>
          <p:nvPr/>
        </p:nvSpPr>
        <p:spPr>
          <a:xfrm>
            <a:off x="8180839" y="1712621"/>
            <a:ext cx="3679201" cy="2809274"/>
          </a:xfrm>
          <a:prstGeom prst="rect">
            <a:avLst/>
          </a:pr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dobe Clean SemiLight" panose="020B0403020404020204" pitchFamily="34" charset="0"/>
            </a:endParaRPr>
          </a:p>
        </p:txBody>
      </p:sp>
      <p:sp>
        <p:nvSpPr>
          <p:cNvPr id="117" name="Rectangle: Rounded Corners 116">
            <a:extLst>
              <a:ext uri="{FF2B5EF4-FFF2-40B4-BE49-F238E27FC236}">
                <a16:creationId xmlns:a16="http://schemas.microsoft.com/office/drawing/2014/main" id="{66FA479E-8666-4E18-9D69-08CAD8257ED0}"/>
              </a:ext>
            </a:extLst>
          </p:cNvPr>
          <p:cNvSpPr/>
          <p:nvPr/>
        </p:nvSpPr>
        <p:spPr>
          <a:xfrm>
            <a:off x="8284788" y="1816696"/>
            <a:ext cx="3471302" cy="413426"/>
          </a:xfrm>
          <a:prstGeom prst="roundRect">
            <a:avLst>
              <a:gd name="adj" fmla="val 50000"/>
            </a:avLst>
          </a:prstGeom>
          <a:solidFill>
            <a:srgbClr val="97AEB7"/>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kumimoji="0" lang="en-GB" sz="1600" b="0" i="0" u="none" strike="noStrike" kern="0" cap="none" spc="0" normalizeH="0" baseline="0" noProof="0">
              <a:ln>
                <a:noFill/>
              </a:ln>
              <a:solidFill>
                <a:srgbClr val="FFFFFF"/>
              </a:solidFill>
              <a:effectLst/>
              <a:uLnTx/>
              <a:uFillTx/>
              <a:latin typeface="Adobe Clean ExtraBold"/>
              <a:ea typeface="+mn-ea"/>
              <a:cs typeface="+mn-cs"/>
            </a:endParaRPr>
          </a:p>
        </p:txBody>
      </p:sp>
      <p:sp>
        <p:nvSpPr>
          <p:cNvPr id="118" name="Rectangle: Rounded Corners 117">
            <a:extLst>
              <a:ext uri="{FF2B5EF4-FFF2-40B4-BE49-F238E27FC236}">
                <a16:creationId xmlns:a16="http://schemas.microsoft.com/office/drawing/2014/main" id="{3DDB6489-A6EF-4F60-978F-4866AA06314D}"/>
              </a:ext>
            </a:extLst>
          </p:cNvPr>
          <p:cNvSpPr/>
          <p:nvPr/>
        </p:nvSpPr>
        <p:spPr>
          <a:xfrm>
            <a:off x="8284788" y="1816696"/>
            <a:ext cx="3471302" cy="413426"/>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r>
              <a:rPr lang="es-ES" sz="1400" dirty="0">
                <a:solidFill>
                  <a:srgbClr val="FFFFFF"/>
                </a:solidFill>
                <a:latin typeface="Adobe Clean ExtraBold"/>
              </a:rPr>
              <a:t>Administración empresarial</a:t>
            </a:r>
          </a:p>
        </p:txBody>
      </p:sp>
      <p:sp>
        <p:nvSpPr>
          <p:cNvPr id="116" name="TextBox 115">
            <a:extLst>
              <a:ext uri="{FF2B5EF4-FFF2-40B4-BE49-F238E27FC236}">
                <a16:creationId xmlns:a16="http://schemas.microsoft.com/office/drawing/2014/main" id="{725886AD-1AB2-4BE0-9607-06399DD76547}"/>
              </a:ext>
            </a:extLst>
          </p:cNvPr>
          <p:cNvSpPr txBox="1"/>
          <p:nvPr/>
        </p:nvSpPr>
        <p:spPr>
          <a:xfrm>
            <a:off x="8326715" y="2886533"/>
            <a:ext cx="3387448" cy="1384995"/>
          </a:xfrm>
          <a:prstGeom prst="rect">
            <a:avLst/>
          </a:prstGeom>
          <a:noFill/>
        </p:spPr>
        <p:txBody>
          <a:bodyPr wrap="square">
            <a:spAutoFit/>
          </a:bodyPr>
          <a:lstStyle/>
          <a:p>
            <a:pPr algn="ctr"/>
            <a:r>
              <a:rPr lang="es-ES" sz="1400" dirty="0" err="1"/>
              <a:t>Workfront</a:t>
            </a:r>
            <a:r>
              <a:rPr lang="es-ES" sz="1400" dirty="0"/>
              <a:t> ofrece equipos creativos y de marketing que usan productos de Adobe </a:t>
            </a:r>
            <a:br>
              <a:rPr lang="es-ES" sz="1400" dirty="0"/>
            </a:br>
            <a:r>
              <a:rPr lang="es-ES" sz="1400" dirty="0"/>
              <a:t>con una plataforma empresarial adaptada </a:t>
            </a:r>
            <a:br>
              <a:rPr lang="es-ES" sz="1400" dirty="0"/>
            </a:br>
            <a:r>
              <a:rPr lang="es-ES" sz="1400" dirty="0"/>
              <a:t>a la administración del trabajo moderna, </a:t>
            </a:r>
            <a:br>
              <a:rPr lang="es-ES" sz="1400" dirty="0"/>
            </a:br>
            <a:r>
              <a:rPr lang="es-ES" sz="1400" dirty="0"/>
              <a:t>lo que aumenta la productividad general </a:t>
            </a:r>
            <a:br>
              <a:rPr lang="es-ES" sz="1400" dirty="0"/>
            </a:br>
            <a:r>
              <a:rPr lang="es-ES" sz="1400" dirty="0"/>
              <a:t>en toda la empresa.</a:t>
            </a:r>
          </a:p>
        </p:txBody>
      </p:sp>
      <p:grpSp>
        <p:nvGrpSpPr>
          <p:cNvPr id="125" name="Group 124">
            <a:extLst>
              <a:ext uri="{FF2B5EF4-FFF2-40B4-BE49-F238E27FC236}">
                <a16:creationId xmlns:a16="http://schemas.microsoft.com/office/drawing/2014/main" id="{F77A311C-32EA-43A3-B86F-45E4ECCCB384}"/>
              </a:ext>
            </a:extLst>
          </p:cNvPr>
          <p:cNvGrpSpPr/>
          <p:nvPr/>
        </p:nvGrpSpPr>
        <p:grpSpPr>
          <a:xfrm>
            <a:off x="340538" y="4915509"/>
            <a:ext cx="2604241" cy="403039"/>
            <a:chOff x="4000500" y="1895754"/>
            <a:chExt cx="1000125" cy="2664807"/>
          </a:xfrm>
        </p:grpSpPr>
        <p:sp>
          <p:nvSpPr>
            <p:cNvPr id="127" name="Rectangle: Rounded Corners 126">
              <a:extLst>
                <a:ext uri="{FF2B5EF4-FFF2-40B4-BE49-F238E27FC236}">
                  <a16:creationId xmlns:a16="http://schemas.microsoft.com/office/drawing/2014/main" id="{4685A9F1-EEBA-40E2-9BCC-8A3637EC52A7}"/>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a:solidFill>
                  <a:schemeClr val="bg1"/>
                </a:solidFill>
                <a:latin typeface="+mj-lt"/>
              </a:endParaRPr>
            </a:p>
          </p:txBody>
        </p:sp>
        <p:sp>
          <p:nvSpPr>
            <p:cNvPr id="128" name="Rectangle: Rounded Corners 127">
              <a:extLst>
                <a:ext uri="{FF2B5EF4-FFF2-40B4-BE49-F238E27FC236}">
                  <a16:creationId xmlns:a16="http://schemas.microsoft.com/office/drawing/2014/main" id="{E4FD9A04-6966-43C0-94D7-FBEB9B207722}"/>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lIns="91440" tIns="45720" rIns="91440" bIns="45720" rtlCol="0" anchor="ctr"/>
            <a:lstStyle/>
            <a:p>
              <a:pPr marL="0" marR="0" indent="0" algn="ctr">
                <a:lnSpc>
                  <a:spcPct val="119000"/>
                </a:lnSpc>
                <a:spcBef>
                  <a:spcPts val="300"/>
                </a:spcBef>
                <a:spcAft>
                  <a:spcPts val="600"/>
                </a:spcAft>
              </a:pPr>
              <a:r>
                <a:rPr lang="es-ES" sz="1400" u="sng">
                  <a:ln>
                    <a:noFill/>
                  </a:ln>
                  <a:solidFill>
                    <a:schemeClr val="bg1"/>
                  </a:solidFill>
                  <a:latin typeface="+mj-lt"/>
                  <a:hlinkClick r:id="rId2">
                    <a:extLst>
                      <a:ext uri="{A12FA001-AC4F-418D-AE19-62706E023703}">
                        <ahyp:hlinkClr xmlns:ahyp="http://schemas.microsoft.com/office/drawing/2018/hyperlinkcolor" val="tx"/>
                      </a:ext>
                    </a:extLst>
                  </a:hlinkClick>
                </a:rPr>
                <a:t>Guía de implementación</a:t>
              </a:r>
            </a:p>
          </p:txBody>
        </p:sp>
      </p:grpSp>
      <p:grpSp>
        <p:nvGrpSpPr>
          <p:cNvPr id="131" name="Group 130">
            <a:extLst>
              <a:ext uri="{FF2B5EF4-FFF2-40B4-BE49-F238E27FC236}">
                <a16:creationId xmlns:a16="http://schemas.microsoft.com/office/drawing/2014/main" id="{78E07B98-17D1-41C8-A5B1-2B64B8065EDE}"/>
              </a:ext>
            </a:extLst>
          </p:cNvPr>
          <p:cNvGrpSpPr/>
          <p:nvPr/>
        </p:nvGrpSpPr>
        <p:grpSpPr>
          <a:xfrm>
            <a:off x="6327708" y="4915509"/>
            <a:ext cx="2604241" cy="403039"/>
            <a:chOff x="4000500" y="1895754"/>
            <a:chExt cx="1000125" cy="2664807"/>
          </a:xfrm>
        </p:grpSpPr>
        <p:sp>
          <p:nvSpPr>
            <p:cNvPr id="132" name="Rectangle: Rounded Corners 131">
              <a:extLst>
                <a:ext uri="{FF2B5EF4-FFF2-40B4-BE49-F238E27FC236}">
                  <a16:creationId xmlns:a16="http://schemas.microsoft.com/office/drawing/2014/main" id="{1A493B1E-C39F-474A-812D-9F705C81A393}"/>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a:solidFill>
                  <a:schemeClr val="bg1"/>
                </a:solidFill>
                <a:latin typeface="+mj-lt"/>
              </a:endParaRPr>
            </a:p>
          </p:txBody>
        </p:sp>
        <p:sp>
          <p:nvSpPr>
            <p:cNvPr id="133" name="Rectangle: Rounded Corners 132">
              <a:extLst>
                <a:ext uri="{FF2B5EF4-FFF2-40B4-BE49-F238E27FC236}">
                  <a16:creationId xmlns:a16="http://schemas.microsoft.com/office/drawing/2014/main" id="{0D06E3F8-56BD-453E-93F6-A5DD38236AB6}"/>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lIns="91440" tIns="45720" rIns="91440" bIns="45720" rtlCol="0" anchor="ctr"/>
            <a:lstStyle/>
            <a:p>
              <a:pPr marL="0" marR="0" indent="0" algn="ctr">
                <a:lnSpc>
                  <a:spcPct val="119000"/>
                </a:lnSpc>
                <a:spcBef>
                  <a:spcPts val="300"/>
                </a:spcBef>
                <a:spcAft>
                  <a:spcPts val="600"/>
                </a:spcAft>
              </a:pPr>
              <a:r>
                <a:rPr lang="es-ES" sz="1400" u="sng">
                  <a:ln>
                    <a:noFill/>
                  </a:ln>
                  <a:solidFill>
                    <a:schemeClr val="bg1"/>
                  </a:solidFill>
                  <a:latin typeface="+mj-lt"/>
                  <a:hlinkClick r:id="rId3">
                    <a:extLst>
                      <a:ext uri="{A12FA001-AC4F-418D-AE19-62706E023703}">
                        <ahyp:hlinkClr xmlns:ahyp="http://schemas.microsoft.com/office/drawing/2018/hyperlinkcolor" val="tx"/>
                      </a:ext>
                    </a:extLst>
                  </a:hlinkClick>
                </a:rPr>
                <a:t>Introducción</a:t>
              </a:r>
            </a:p>
          </p:txBody>
        </p:sp>
      </p:grpSp>
      <p:grpSp>
        <p:nvGrpSpPr>
          <p:cNvPr id="32" name="Group 31">
            <a:extLst>
              <a:ext uri="{FF2B5EF4-FFF2-40B4-BE49-F238E27FC236}">
                <a16:creationId xmlns:a16="http://schemas.microsoft.com/office/drawing/2014/main" id="{1A1F10E1-7E66-4CB4-9A10-2EBB89A313E3}"/>
              </a:ext>
            </a:extLst>
          </p:cNvPr>
          <p:cNvGrpSpPr/>
          <p:nvPr/>
        </p:nvGrpSpPr>
        <p:grpSpPr>
          <a:xfrm>
            <a:off x="3355173" y="4915509"/>
            <a:ext cx="2604241" cy="403039"/>
            <a:chOff x="4000500" y="1895754"/>
            <a:chExt cx="1000125" cy="2664807"/>
          </a:xfrm>
        </p:grpSpPr>
        <p:sp>
          <p:nvSpPr>
            <p:cNvPr id="33" name="Rectangle: Rounded Corners 32">
              <a:extLst>
                <a:ext uri="{FF2B5EF4-FFF2-40B4-BE49-F238E27FC236}">
                  <a16:creationId xmlns:a16="http://schemas.microsoft.com/office/drawing/2014/main" id="{541A2E9A-5DEE-44E7-B976-C119188CCD7F}"/>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a:solidFill>
                  <a:schemeClr val="bg1"/>
                </a:solidFill>
                <a:latin typeface="+mj-lt"/>
              </a:endParaRPr>
            </a:p>
          </p:txBody>
        </p:sp>
        <p:sp>
          <p:nvSpPr>
            <p:cNvPr id="34" name="Rectangle: Rounded Corners 33">
              <a:extLst>
                <a:ext uri="{FF2B5EF4-FFF2-40B4-BE49-F238E27FC236}">
                  <a16:creationId xmlns:a16="http://schemas.microsoft.com/office/drawing/2014/main" id="{3E66BB3D-96D1-40CA-B0F7-8ACF46B521C3}"/>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lIns="91440" tIns="45720" rIns="91440" bIns="45720" rtlCol="0" anchor="ctr"/>
            <a:lstStyle/>
            <a:p>
              <a:pPr marL="0" marR="0" indent="0" algn="ctr">
                <a:lnSpc>
                  <a:spcPct val="119000"/>
                </a:lnSpc>
                <a:spcBef>
                  <a:spcPts val="300"/>
                </a:spcBef>
                <a:spcAft>
                  <a:spcPts val="600"/>
                </a:spcAft>
              </a:pPr>
              <a:r>
                <a:rPr lang="es-ES" sz="1400" u="sng">
                  <a:ln>
                    <a:noFill/>
                  </a:ln>
                  <a:solidFill>
                    <a:schemeClr val="bg1"/>
                  </a:solidFill>
                  <a:latin typeface="+mj-lt"/>
                  <a:hlinkClick r:id="rId4">
                    <a:extLst>
                      <a:ext uri="{A12FA001-AC4F-418D-AE19-62706E023703}">
                        <ahyp:hlinkClr xmlns:ahyp="http://schemas.microsoft.com/office/drawing/2018/hyperlinkcolor" val="tx"/>
                      </a:ext>
                    </a:extLst>
                  </a:hlinkClick>
                </a:rPr>
                <a:t>Comunidad de Workfront</a:t>
              </a:r>
            </a:p>
          </p:txBody>
        </p:sp>
      </p:grpSp>
      <p:grpSp>
        <p:nvGrpSpPr>
          <p:cNvPr id="35" name="Group 34">
            <a:extLst>
              <a:ext uri="{FF2B5EF4-FFF2-40B4-BE49-F238E27FC236}">
                <a16:creationId xmlns:a16="http://schemas.microsoft.com/office/drawing/2014/main" id="{B09B9CBC-D973-4692-B686-E5E0E4C329BC}"/>
              </a:ext>
            </a:extLst>
          </p:cNvPr>
          <p:cNvGrpSpPr/>
          <p:nvPr/>
        </p:nvGrpSpPr>
        <p:grpSpPr>
          <a:xfrm>
            <a:off x="340537" y="5620359"/>
            <a:ext cx="2604241" cy="403039"/>
            <a:chOff x="4000500" y="1895754"/>
            <a:chExt cx="1000125" cy="2664807"/>
          </a:xfrm>
        </p:grpSpPr>
        <p:sp>
          <p:nvSpPr>
            <p:cNvPr id="36" name="Rectangle: Rounded Corners 35">
              <a:extLst>
                <a:ext uri="{FF2B5EF4-FFF2-40B4-BE49-F238E27FC236}">
                  <a16:creationId xmlns:a16="http://schemas.microsoft.com/office/drawing/2014/main" id="{FD887289-B010-48E5-A631-38A6154DB138}"/>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a:solidFill>
                  <a:schemeClr val="bg1"/>
                </a:solidFill>
                <a:latin typeface="+mj-lt"/>
              </a:endParaRPr>
            </a:p>
          </p:txBody>
        </p:sp>
        <p:sp>
          <p:nvSpPr>
            <p:cNvPr id="37" name="Rectangle: Rounded Corners 36">
              <a:extLst>
                <a:ext uri="{FF2B5EF4-FFF2-40B4-BE49-F238E27FC236}">
                  <a16:creationId xmlns:a16="http://schemas.microsoft.com/office/drawing/2014/main" id="{6254F6D9-F5E5-4688-907E-DB0C1865A23C}"/>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lIns="91440" tIns="45720" rIns="91440" bIns="45720" rtlCol="0" anchor="ctr"/>
            <a:lstStyle/>
            <a:p>
              <a:pPr marL="0" marR="0" indent="0" algn="ctr">
                <a:lnSpc>
                  <a:spcPct val="119000"/>
                </a:lnSpc>
                <a:spcBef>
                  <a:spcPts val="300"/>
                </a:spcBef>
                <a:spcAft>
                  <a:spcPts val="600"/>
                </a:spcAft>
              </a:pPr>
              <a:r>
                <a:rPr lang="es-ES" sz="1400" u="sng">
                  <a:ln>
                    <a:noFill/>
                  </a:ln>
                  <a:solidFill>
                    <a:schemeClr val="bg1"/>
                  </a:solidFill>
                  <a:latin typeface="+mj-lt"/>
                  <a:hlinkClick r:id="rId5">
                    <a:extLst>
                      <a:ext uri="{A12FA001-AC4F-418D-AE19-62706E023703}">
                        <ahyp:hlinkClr xmlns:ahyp="http://schemas.microsoft.com/office/drawing/2018/hyperlinkcolor" val="tx"/>
                      </a:ext>
                    </a:extLst>
                  </a:hlinkClick>
                </a:rPr>
                <a:t>Workfront Exchange</a:t>
              </a:r>
            </a:p>
          </p:txBody>
        </p:sp>
      </p:grpSp>
      <p:grpSp>
        <p:nvGrpSpPr>
          <p:cNvPr id="38" name="Group 37">
            <a:extLst>
              <a:ext uri="{FF2B5EF4-FFF2-40B4-BE49-F238E27FC236}">
                <a16:creationId xmlns:a16="http://schemas.microsoft.com/office/drawing/2014/main" id="{6E0C8845-F648-43CB-B48E-7053BF07257C}"/>
              </a:ext>
            </a:extLst>
          </p:cNvPr>
          <p:cNvGrpSpPr/>
          <p:nvPr/>
        </p:nvGrpSpPr>
        <p:grpSpPr>
          <a:xfrm>
            <a:off x="3355172" y="5620359"/>
            <a:ext cx="2604241" cy="403039"/>
            <a:chOff x="4000500" y="1895754"/>
            <a:chExt cx="1000125" cy="2664807"/>
          </a:xfrm>
        </p:grpSpPr>
        <p:sp>
          <p:nvSpPr>
            <p:cNvPr id="39" name="Rectangle: Rounded Corners 38">
              <a:extLst>
                <a:ext uri="{FF2B5EF4-FFF2-40B4-BE49-F238E27FC236}">
                  <a16:creationId xmlns:a16="http://schemas.microsoft.com/office/drawing/2014/main" id="{9890A5D2-E612-4291-B014-E9BC406E58FD}"/>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a:solidFill>
                  <a:schemeClr val="bg1"/>
                </a:solidFill>
                <a:latin typeface="+mj-lt"/>
              </a:endParaRPr>
            </a:p>
          </p:txBody>
        </p:sp>
        <p:sp>
          <p:nvSpPr>
            <p:cNvPr id="40" name="Rectangle: Rounded Corners 39">
              <a:extLst>
                <a:ext uri="{FF2B5EF4-FFF2-40B4-BE49-F238E27FC236}">
                  <a16:creationId xmlns:a16="http://schemas.microsoft.com/office/drawing/2014/main" id="{96FFF614-F64A-4BD0-8127-0B5FD18E9F4E}"/>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lIns="91440" tIns="45720" rIns="91440" bIns="45720" rtlCol="0" anchor="ctr"/>
            <a:lstStyle/>
            <a:p>
              <a:pPr marL="0" marR="0" indent="0" algn="ctr">
                <a:lnSpc>
                  <a:spcPct val="119000"/>
                </a:lnSpc>
                <a:spcBef>
                  <a:spcPts val="300"/>
                </a:spcBef>
                <a:spcAft>
                  <a:spcPts val="600"/>
                </a:spcAft>
              </a:pPr>
              <a:r>
                <a:rPr lang="es-ES" sz="1400" u="sng">
                  <a:ln>
                    <a:noFill/>
                  </a:ln>
                  <a:solidFill>
                    <a:schemeClr val="bg1"/>
                  </a:solidFill>
                  <a:latin typeface="+mj-lt"/>
                  <a:hlinkClick r:id="rId6">
                    <a:extLst>
                      <a:ext uri="{A12FA001-AC4F-418D-AE19-62706E023703}">
                        <ahyp:hlinkClr xmlns:ahyp="http://schemas.microsoft.com/office/drawing/2018/hyperlinkcolor" val="tx"/>
                      </a:ext>
                    </a:extLst>
                  </a:hlinkClick>
                </a:rPr>
                <a:t>Documentación de Workfront</a:t>
              </a:r>
            </a:p>
          </p:txBody>
        </p:sp>
      </p:grpSp>
      <p:pic>
        <p:nvPicPr>
          <p:cNvPr id="41" name="Graphic 40" descr="Group brainstorm outline">
            <a:extLst>
              <a:ext uri="{FF2B5EF4-FFF2-40B4-BE49-F238E27FC236}">
                <a16:creationId xmlns:a16="http://schemas.microsoft.com/office/drawing/2014/main" id="{B5D10834-1D88-492F-9ED9-EB01A42BFC50}"/>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5852444" y="2384327"/>
            <a:ext cx="429833" cy="429833"/>
          </a:xfrm>
          <a:prstGeom prst="rect">
            <a:avLst/>
          </a:prstGeom>
        </p:spPr>
      </p:pic>
      <p:pic>
        <p:nvPicPr>
          <p:cNvPr id="9" name="Graphic 8" descr="Internet outline">
            <a:extLst>
              <a:ext uri="{FF2B5EF4-FFF2-40B4-BE49-F238E27FC236}">
                <a16:creationId xmlns:a16="http://schemas.microsoft.com/office/drawing/2014/main" id="{48861466-D815-466B-B1A9-BD03508EF131}"/>
              </a:ext>
            </a:extLst>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1944608" y="2364788"/>
            <a:ext cx="468910" cy="468910"/>
          </a:xfrm>
          <a:prstGeom prst="rect">
            <a:avLst/>
          </a:prstGeom>
        </p:spPr>
      </p:pic>
      <p:sp>
        <p:nvSpPr>
          <p:cNvPr id="43" name="Rectangle: Rounded Corners 42">
            <a:extLst>
              <a:ext uri="{FF2B5EF4-FFF2-40B4-BE49-F238E27FC236}">
                <a16:creationId xmlns:a16="http://schemas.microsoft.com/office/drawing/2014/main" id="{C0E1B83B-64BC-4EE9-9A2F-2A17B75C01A4}"/>
              </a:ext>
            </a:extLst>
          </p:cNvPr>
          <p:cNvSpPr/>
          <p:nvPr/>
        </p:nvSpPr>
        <p:spPr>
          <a:xfrm>
            <a:off x="6327708" y="5620358"/>
            <a:ext cx="2898179" cy="403039"/>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a:solidFill>
                <a:schemeClr val="bg1"/>
              </a:solidFill>
              <a:latin typeface="+mj-lt"/>
            </a:endParaRPr>
          </a:p>
        </p:txBody>
      </p:sp>
      <p:sp>
        <p:nvSpPr>
          <p:cNvPr id="44" name="Rectangle: Rounded Corners 43">
            <a:extLst>
              <a:ext uri="{FF2B5EF4-FFF2-40B4-BE49-F238E27FC236}">
                <a16:creationId xmlns:a16="http://schemas.microsoft.com/office/drawing/2014/main" id="{BB2469C0-A63E-4C51-BBBB-062DB22D5687}"/>
              </a:ext>
            </a:extLst>
          </p:cNvPr>
          <p:cNvSpPr/>
          <p:nvPr/>
        </p:nvSpPr>
        <p:spPr>
          <a:xfrm>
            <a:off x="6327708" y="5632009"/>
            <a:ext cx="2898179" cy="403039"/>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lIns="91440" tIns="45720" rIns="91440" bIns="45720" rtlCol="0" anchor="ctr"/>
          <a:lstStyle/>
          <a:p>
            <a:pPr marL="0" marR="0" indent="0" algn="ctr">
              <a:lnSpc>
                <a:spcPct val="119000"/>
              </a:lnSpc>
              <a:spcBef>
                <a:spcPts val="300"/>
              </a:spcBef>
              <a:spcAft>
                <a:spcPts val="600"/>
              </a:spcAft>
            </a:pPr>
            <a:r>
              <a:rPr lang="es-ES" sz="1400" u="sng" dirty="0">
                <a:ln>
                  <a:noFill/>
                </a:ln>
                <a:solidFill>
                  <a:schemeClr val="bg1"/>
                </a:solidFill>
                <a:latin typeface="+mj-lt"/>
                <a:hlinkClick r:id="rId11">
                  <a:extLst>
                    <a:ext uri="{A12FA001-AC4F-418D-AE19-62706E023703}">
                      <ahyp:hlinkClr xmlns:ahyp="http://schemas.microsoft.com/office/drawing/2018/hyperlinkcolor" val="tx"/>
                    </a:ext>
                  </a:extLst>
                </a:hlinkClick>
              </a:rPr>
              <a:t>Portal de asistencia de </a:t>
            </a:r>
            <a:r>
              <a:rPr lang="es-ES" sz="1400" u="sng" dirty="0" err="1">
                <a:ln>
                  <a:noFill/>
                </a:ln>
                <a:solidFill>
                  <a:schemeClr val="bg1"/>
                </a:solidFill>
                <a:latin typeface="+mj-lt"/>
                <a:hlinkClick r:id="rId11">
                  <a:extLst>
                    <a:ext uri="{A12FA001-AC4F-418D-AE19-62706E023703}">
                      <ahyp:hlinkClr xmlns:ahyp="http://schemas.microsoft.com/office/drawing/2018/hyperlinkcolor" val="tx"/>
                    </a:ext>
                  </a:extLst>
                </a:hlinkClick>
              </a:rPr>
              <a:t>Workfront</a:t>
            </a:r>
            <a:endParaRPr lang="es-ES" sz="1400" u="sng" dirty="0">
              <a:ln>
                <a:noFill/>
              </a:ln>
              <a:solidFill>
                <a:schemeClr val="bg1"/>
              </a:solidFill>
              <a:latin typeface="+mj-lt"/>
              <a:hlinkClick r:id="rId11">
                <a:extLst>
                  <a:ext uri="{A12FA001-AC4F-418D-AE19-62706E023703}">
                    <ahyp:hlinkClr xmlns:ahyp="http://schemas.microsoft.com/office/drawing/2018/hyperlinkcolor" val="tx"/>
                  </a:ext>
                </a:extLst>
              </a:hlinkClick>
            </a:endParaRPr>
          </a:p>
        </p:txBody>
      </p:sp>
      <p:pic>
        <p:nvPicPr>
          <p:cNvPr id="45" name="Graphic 44" descr="Cloud Computing outline">
            <a:extLst>
              <a:ext uri="{FF2B5EF4-FFF2-40B4-BE49-F238E27FC236}">
                <a16:creationId xmlns:a16="http://schemas.microsoft.com/office/drawing/2014/main" id="{5EE39601-7E26-4215-8A97-EDA579BA17FF}"/>
              </a:ext>
            </a:extLst>
          </p:cNvPr>
          <p:cNvPicPr>
            <a:picLocks noChangeAspect="1"/>
          </p:cNvPicPr>
          <p:nvPr/>
        </p:nvPicPr>
        <p:blipFill>
          <a:blip r:embed="rId12">
            <a:extLst>
              <a:ext uri="{96DAC541-7B7A-43D3-8B79-37D633B846F1}">
                <asvg:svgBlip xmlns:asvg="http://schemas.microsoft.com/office/drawing/2016/SVG/main" r:embed="rId13"/>
              </a:ext>
            </a:extLst>
          </a:blip>
          <a:srcRect/>
          <a:stretch/>
        </p:blipFill>
        <p:spPr>
          <a:xfrm>
            <a:off x="9905725" y="2364788"/>
            <a:ext cx="429833" cy="429833"/>
          </a:xfrm>
          <a:prstGeom prst="rect">
            <a:avLst/>
          </a:prstGeom>
        </p:spPr>
      </p:pic>
    </p:spTree>
    <p:extLst>
      <p:ext uri="{BB962C8B-B14F-4D97-AF65-F5344CB8AC3E}">
        <p14:creationId xmlns:p14="http://schemas.microsoft.com/office/powerpoint/2010/main" val="40487513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069DB-D556-4408-9A33-202C625C546F}"/>
              </a:ext>
            </a:extLst>
          </p:cNvPr>
          <p:cNvSpPr>
            <a:spLocks noGrp="1"/>
          </p:cNvSpPr>
          <p:nvPr>
            <p:ph type="title"/>
          </p:nvPr>
        </p:nvSpPr>
        <p:spPr>
          <a:xfrm>
            <a:off x="310896" y="312661"/>
            <a:ext cx="11512930" cy="646189"/>
          </a:xfrm>
        </p:spPr>
        <p:txBody>
          <a:bodyPr/>
          <a:lstStyle/>
          <a:p>
            <a:r>
              <a:rPr lang="es-ES">
                <a:latin typeface="+mj-lt"/>
              </a:rPr>
              <a:t>Adobe Ad Cloud:</a:t>
            </a:r>
            <a:r>
              <a:rPr lang="es-ES">
                <a:solidFill>
                  <a:schemeClr val="tx1"/>
                </a:solidFill>
                <a:latin typeface="+mj-lt"/>
              </a:rPr>
              <a:t> esta función le ayudará a predecir la mejor combinación de búsquedas, muestras y anuncios dinámicos según su presupuesto. Además, automatiza la ejecución de su plan de medios.</a:t>
            </a:r>
          </a:p>
        </p:txBody>
      </p:sp>
      <p:sp>
        <p:nvSpPr>
          <p:cNvPr id="11" name="Rectangle 10">
            <a:extLst>
              <a:ext uri="{FF2B5EF4-FFF2-40B4-BE49-F238E27FC236}">
                <a16:creationId xmlns:a16="http://schemas.microsoft.com/office/drawing/2014/main" id="{D72CD397-1CC0-43C2-B66B-C87B4DC3D5C1}"/>
              </a:ext>
            </a:extLst>
          </p:cNvPr>
          <p:cNvSpPr/>
          <p:nvPr/>
        </p:nvSpPr>
        <p:spPr>
          <a:xfrm>
            <a:off x="340538" y="1712620"/>
            <a:ext cx="3679201" cy="2504537"/>
          </a:xfrm>
          <a:prstGeom prst="rect">
            <a:avLst/>
          </a:pr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dobe Clean SemiLight" panose="020B0403020404020204" pitchFamily="34" charset="0"/>
            </a:endParaRPr>
          </a:p>
        </p:txBody>
      </p:sp>
      <p:grpSp>
        <p:nvGrpSpPr>
          <p:cNvPr id="15" name="Group 14">
            <a:extLst>
              <a:ext uri="{FF2B5EF4-FFF2-40B4-BE49-F238E27FC236}">
                <a16:creationId xmlns:a16="http://schemas.microsoft.com/office/drawing/2014/main" id="{C0E44011-39AC-4EE8-B03B-D13E72633BBF}"/>
              </a:ext>
            </a:extLst>
          </p:cNvPr>
          <p:cNvGrpSpPr/>
          <p:nvPr/>
        </p:nvGrpSpPr>
        <p:grpSpPr>
          <a:xfrm>
            <a:off x="444487" y="1814081"/>
            <a:ext cx="3471302" cy="403039"/>
            <a:chOff x="4000500" y="1895754"/>
            <a:chExt cx="1000125" cy="2664807"/>
          </a:xfrm>
        </p:grpSpPr>
        <p:sp>
          <p:nvSpPr>
            <p:cNvPr id="24" name="Rectangle: Rounded Corners 23">
              <a:extLst>
                <a:ext uri="{FF2B5EF4-FFF2-40B4-BE49-F238E27FC236}">
                  <a16:creationId xmlns:a16="http://schemas.microsoft.com/office/drawing/2014/main" id="{17F24E29-E22B-46E1-B403-A6598D19C24F}"/>
                </a:ext>
              </a:extLst>
            </p:cNvPr>
            <p:cNvSpPr/>
            <p:nvPr/>
          </p:nvSpPr>
          <p:spPr>
            <a:xfrm>
              <a:off x="4000500" y="1895754"/>
              <a:ext cx="1000125" cy="2664807"/>
            </a:xfrm>
            <a:prstGeom prst="roundRect">
              <a:avLst>
                <a:gd name="adj" fmla="val 50000"/>
              </a:avLst>
            </a:prstGeom>
            <a:solidFill>
              <a:srgbClr val="97AEB7"/>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lnSpc>
                  <a:spcPts val="1400"/>
                </a:lnSpc>
                <a:spcBef>
                  <a:spcPts val="0"/>
                </a:spcBef>
                <a:spcAft>
                  <a:spcPts val="0"/>
                </a:spcAft>
                <a:buClrTx/>
                <a:buSzTx/>
                <a:buFontTx/>
                <a:buNone/>
                <a:tabLst/>
                <a:defRPr/>
              </a:pPr>
              <a:endParaRPr kumimoji="0" lang="en-GB" sz="1400" b="0" i="0" u="none" strike="noStrike" kern="0" cap="none" spc="0" normalizeH="0" baseline="0" noProof="0">
                <a:ln>
                  <a:noFill/>
                </a:ln>
                <a:solidFill>
                  <a:srgbClr val="FFFFFF"/>
                </a:solidFill>
                <a:effectLst/>
                <a:uLnTx/>
                <a:uFillTx/>
                <a:latin typeface="Adobe Clean ExtraBold"/>
                <a:ea typeface="+mn-ea"/>
                <a:cs typeface="+mn-cs"/>
              </a:endParaRPr>
            </a:p>
          </p:txBody>
        </p:sp>
        <p:sp>
          <p:nvSpPr>
            <p:cNvPr id="25" name="Rectangle: Rounded Corners 24">
              <a:extLst>
                <a:ext uri="{FF2B5EF4-FFF2-40B4-BE49-F238E27FC236}">
                  <a16:creationId xmlns:a16="http://schemas.microsoft.com/office/drawing/2014/main" id="{4431D5F3-57ED-4FDD-91A4-5C73486E4B12}"/>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lnSpc>
                  <a:spcPts val="1400"/>
                </a:lnSpc>
              </a:pPr>
              <a:r>
                <a:rPr lang="es-ES" sz="1400" dirty="0">
                  <a:solidFill>
                    <a:srgbClr val="FFFFFF"/>
                  </a:solidFill>
                  <a:latin typeface="Adobe Clean ExtraBold"/>
                </a:rPr>
                <a:t>Toda la información al alcance </a:t>
              </a:r>
              <a:br>
                <a:rPr lang="es-ES" sz="1400" dirty="0">
                  <a:solidFill>
                    <a:srgbClr val="FFFFFF"/>
                  </a:solidFill>
                  <a:latin typeface="Adobe Clean ExtraBold"/>
                </a:rPr>
              </a:br>
              <a:r>
                <a:rPr lang="es-ES" sz="1400" dirty="0">
                  <a:solidFill>
                    <a:srgbClr val="FFFFFF"/>
                  </a:solidFill>
                  <a:latin typeface="Adobe Clean ExtraBold"/>
                </a:rPr>
                <a:t>de su mano</a:t>
              </a:r>
            </a:p>
          </p:txBody>
        </p:sp>
      </p:grpSp>
      <p:sp>
        <p:nvSpPr>
          <p:cNvPr id="91" name="TextBox 90">
            <a:extLst>
              <a:ext uri="{FF2B5EF4-FFF2-40B4-BE49-F238E27FC236}">
                <a16:creationId xmlns:a16="http://schemas.microsoft.com/office/drawing/2014/main" id="{8E66B8AE-F73C-4348-A5A9-DC73DC2AB452}"/>
              </a:ext>
            </a:extLst>
          </p:cNvPr>
          <p:cNvSpPr txBox="1"/>
          <p:nvPr/>
        </p:nvSpPr>
        <p:spPr>
          <a:xfrm>
            <a:off x="486414" y="2898984"/>
            <a:ext cx="3387448" cy="954107"/>
          </a:xfrm>
          <a:prstGeom prst="rect">
            <a:avLst/>
          </a:prstGeom>
          <a:noFill/>
        </p:spPr>
        <p:txBody>
          <a:bodyPr wrap="square">
            <a:spAutoFit/>
          </a:bodyPr>
          <a:lstStyle/>
          <a:p>
            <a:pPr algn="ctr"/>
            <a:r>
              <a:rPr lang="es-ES" sz="1400"/>
              <a:t>Obtenga una vista completa del rendimiento de su campaña en los procesos de búsqueda, muestra y redes sociales para comprender mejor la manera en la que los clientes interactuan con su marca.</a:t>
            </a:r>
          </a:p>
        </p:txBody>
      </p:sp>
      <p:sp>
        <p:nvSpPr>
          <p:cNvPr id="93" name="Rectangle 92">
            <a:extLst>
              <a:ext uri="{FF2B5EF4-FFF2-40B4-BE49-F238E27FC236}">
                <a16:creationId xmlns:a16="http://schemas.microsoft.com/office/drawing/2014/main" id="{67A244EC-A96C-498D-9E8F-D33564D72356}"/>
              </a:ext>
            </a:extLst>
          </p:cNvPr>
          <p:cNvSpPr/>
          <p:nvPr/>
        </p:nvSpPr>
        <p:spPr>
          <a:xfrm>
            <a:off x="4260688" y="1712620"/>
            <a:ext cx="3679201" cy="2504537"/>
          </a:xfrm>
          <a:prstGeom prst="rect">
            <a:avLst/>
          </a:pr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dobe Clean SemiLight" panose="020B0403020404020204" pitchFamily="34" charset="0"/>
            </a:endParaRPr>
          </a:p>
        </p:txBody>
      </p:sp>
      <p:grpSp>
        <p:nvGrpSpPr>
          <p:cNvPr id="94" name="Group 93">
            <a:extLst>
              <a:ext uri="{FF2B5EF4-FFF2-40B4-BE49-F238E27FC236}">
                <a16:creationId xmlns:a16="http://schemas.microsoft.com/office/drawing/2014/main" id="{2239A458-8737-47D2-9B7E-2D7F8CD0DA91}"/>
              </a:ext>
            </a:extLst>
          </p:cNvPr>
          <p:cNvGrpSpPr/>
          <p:nvPr/>
        </p:nvGrpSpPr>
        <p:grpSpPr>
          <a:xfrm>
            <a:off x="4364637" y="1814081"/>
            <a:ext cx="3471302" cy="403039"/>
            <a:chOff x="4000500" y="1895754"/>
            <a:chExt cx="1000125" cy="2664807"/>
          </a:xfrm>
        </p:grpSpPr>
        <p:sp>
          <p:nvSpPr>
            <p:cNvPr id="98" name="Rectangle: Rounded Corners 97">
              <a:extLst>
                <a:ext uri="{FF2B5EF4-FFF2-40B4-BE49-F238E27FC236}">
                  <a16:creationId xmlns:a16="http://schemas.microsoft.com/office/drawing/2014/main" id="{06B55D9D-9BEF-4E01-AAA7-F5C9131E1542}"/>
                </a:ext>
              </a:extLst>
            </p:cNvPr>
            <p:cNvSpPr/>
            <p:nvPr/>
          </p:nvSpPr>
          <p:spPr>
            <a:xfrm>
              <a:off x="4000500" y="1895754"/>
              <a:ext cx="1000125" cy="2664807"/>
            </a:xfrm>
            <a:prstGeom prst="roundRect">
              <a:avLst>
                <a:gd name="adj" fmla="val 50000"/>
              </a:avLst>
            </a:prstGeom>
            <a:solidFill>
              <a:srgbClr val="97AEB7"/>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lnSpc>
                  <a:spcPts val="1400"/>
                </a:lnSpc>
                <a:spcBef>
                  <a:spcPts val="0"/>
                </a:spcBef>
                <a:spcAft>
                  <a:spcPts val="0"/>
                </a:spcAft>
                <a:buClrTx/>
                <a:buSzTx/>
                <a:buFontTx/>
                <a:buNone/>
                <a:tabLst/>
                <a:defRPr/>
              </a:pPr>
              <a:endParaRPr kumimoji="0" lang="en-GB" sz="1400" b="0" i="0" u="none" strike="noStrike" kern="0" cap="none" spc="0" normalizeH="0" baseline="0" noProof="0">
                <a:ln>
                  <a:noFill/>
                </a:ln>
                <a:solidFill>
                  <a:srgbClr val="FFFFFF"/>
                </a:solidFill>
                <a:effectLst/>
                <a:uLnTx/>
                <a:uFillTx/>
                <a:latin typeface="Adobe Clean ExtraBold"/>
                <a:ea typeface="+mn-ea"/>
                <a:cs typeface="+mn-cs"/>
              </a:endParaRPr>
            </a:p>
          </p:txBody>
        </p:sp>
        <p:sp>
          <p:nvSpPr>
            <p:cNvPr id="99" name="Rectangle: Rounded Corners 98">
              <a:extLst>
                <a:ext uri="{FF2B5EF4-FFF2-40B4-BE49-F238E27FC236}">
                  <a16:creationId xmlns:a16="http://schemas.microsoft.com/office/drawing/2014/main" id="{48E70D28-A8E5-4572-82D3-086719FE9C3B}"/>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lnSpc>
                  <a:spcPts val="1400"/>
                </a:lnSpc>
              </a:pPr>
              <a:r>
                <a:rPr lang="es-ES" sz="1400">
                  <a:solidFill>
                    <a:srgbClr val="FFFFFF"/>
                  </a:solidFill>
                  <a:latin typeface="Adobe Clean ExtraBold"/>
                </a:rPr>
                <a:t>Tome decisiones con total confianza</a:t>
              </a:r>
            </a:p>
          </p:txBody>
        </p:sp>
      </p:grpSp>
      <p:sp>
        <p:nvSpPr>
          <p:cNvPr id="95" name="TextBox 94">
            <a:extLst>
              <a:ext uri="{FF2B5EF4-FFF2-40B4-BE49-F238E27FC236}">
                <a16:creationId xmlns:a16="http://schemas.microsoft.com/office/drawing/2014/main" id="{5758D4FC-F6CB-496E-93D0-F78FBF61B60B}"/>
              </a:ext>
            </a:extLst>
          </p:cNvPr>
          <p:cNvSpPr txBox="1"/>
          <p:nvPr/>
        </p:nvSpPr>
        <p:spPr>
          <a:xfrm>
            <a:off x="4406564" y="2898984"/>
            <a:ext cx="3387448" cy="954107"/>
          </a:xfrm>
          <a:prstGeom prst="rect">
            <a:avLst/>
          </a:prstGeom>
          <a:noFill/>
        </p:spPr>
        <p:txBody>
          <a:bodyPr wrap="square">
            <a:spAutoFit/>
          </a:bodyPr>
          <a:lstStyle/>
          <a:p>
            <a:pPr algn="ctr"/>
            <a:r>
              <a:rPr lang="es-ES" sz="1400" dirty="0"/>
              <a:t>La precisa función de creación de informes </a:t>
            </a:r>
            <a:br>
              <a:rPr lang="es-ES" sz="1400" dirty="0"/>
            </a:br>
            <a:r>
              <a:rPr lang="es-ES" sz="1400" dirty="0"/>
              <a:t>le permitirá saber cuándo y dónde debe invertir su </a:t>
            </a:r>
            <a:r>
              <a:rPr lang="es-ES" sz="1400" dirty="0" err="1"/>
              <a:t>presuspuesto</a:t>
            </a:r>
            <a:r>
              <a:rPr lang="es-ES" sz="1400" dirty="0"/>
              <a:t> de publicidad </a:t>
            </a:r>
            <a:br>
              <a:rPr lang="es-ES" sz="1400" dirty="0"/>
            </a:br>
            <a:r>
              <a:rPr lang="es-ES" sz="1400" dirty="0"/>
              <a:t>en línea.</a:t>
            </a:r>
          </a:p>
        </p:txBody>
      </p:sp>
      <p:sp>
        <p:nvSpPr>
          <p:cNvPr id="111" name="Rectangle 110">
            <a:extLst>
              <a:ext uri="{FF2B5EF4-FFF2-40B4-BE49-F238E27FC236}">
                <a16:creationId xmlns:a16="http://schemas.microsoft.com/office/drawing/2014/main" id="{99C97480-2C85-4802-AEFB-81CC556DC015}"/>
              </a:ext>
            </a:extLst>
          </p:cNvPr>
          <p:cNvSpPr/>
          <p:nvPr/>
        </p:nvSpPr>
        <p:spPr>
          <a:xfrm>
            <a:off x="8180839" y="1712620"/>
            <a:ext cx="3679201" cy="2504537"/>
          </a:xfrm>
          <a:prstGeom prst="rect">
            <a:avLst/>
          </a:pr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dobe Clean SemiLight" panose="020B0403020404020204" pitchFamily="34" charset="0"/>
            </a:endParaRPr>
          </a:p>
        </p:txBody>
      </p:sp>
      <p:grpSp>
        <p:nvGrpSpPr>
          <p:cNvPr id="113" name="Group 112">
            <a:extLst>
              <a:ext uri="{FF2B5EF4-FFF2-40B4-BE49-F238E27FC236}">
                <a16:creationId xmlns:a16="http://schemas.microsoft.com/office/drawing/2014/main" id="{40456372-6B66-42E1-82DD-C2DE2072C1A9}"/>
              </a:ext>
            </a:extLst>
          </p:cNvPr>
          <p:cNvGrpSpPr/>
          <p:nvPr/>
        </p:nvGrpSpPr>
        <p:grpSpPr>
          <a:xfrm>
            <a:off x="8284788" y="1814081"/>
            <a:ext cx="3471302" cy="403039"/>
            <a:chOff x="4000500" y="1895754"/>
            <a:chExt cx="1000125" cy="2664807"/>
          </a:xfrm>
        </p:grpSpPr>
        <p:sp>
          <p:nvSpPr>
            <p:cNvPr id="117" name="Rectangle: Rounded Corners 116">
              <a:extLst>
                <a:ext uri="{FF2B5EF4-FFF2-40B4-BE49-F238E27FC236}">
                  <a16:creationId xmlns:a16="http://schemas.microsoft.com/office/drawing/2014/main" id="{66FA479E-8666-4E18-9D69-08CAD8257ED0}"/>
                </a:ext>
              </a:extLst>
            </p:cNvPr>
            <p:cNvSpPr/>
            <p:nvPr/>
          </p:nvSpPr>
          <p:spPr>
            <a:xfrm>
              <a:off x="4000500" y="1895754"/>
              <a:ext cx="1000125" cy="2664807"/>
            </a:xfrm>
            <a:prstGeom prst="roundRect">
              <a:avLst>
                <a:gd name="adj" fmla="val 50000"/>
              </a:avLst>
            </a:prstGeom>
            <a:solidFill>
              <a:srgbClr val="97AEB7"/>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lnSpc>
                  <a:spcPts val="1400"/>
                </a:lnSpc>
                <a:spcBef>
                  <a:spcPts val="0"/>
                </a:spcBef>
                <a:spcAft>
                  <a:spcPts val="0"/>
                </a:spcAft>
                <a:buClrTx/>
                <a:buSzTx/>
                <a:buFontTx/>
                <a:buNone/>
                <a:tabLst/>
                <a:defRPr/>
              </a:pPr>
              <a:endParaRPr kumimoji="0" lang="en-GB" sz="1400" b="0" i="0" u="none" strike="noStrike" kern="0" cap="none" spc="0" normalizeH="0" baseline="0" noProof="0">
                <a:ln>
                  <a:noFill/>
                </a:ln>
                <a:solidFill>
                  <a:srgbClr val="FFFFFF"/>
                </a:solidFill>
                <a:effectLst/>
                <a:uLnTx/>
                <a:uFillTx/>
                <a:latin typeface="Adobe Clean ExtraBold"/>
                <a:ea typeface="+mn-ea"/>
                <a:cs typeface="+mn-cs"/>
              </a:endParaRPr>
            </a:p>
          </p:txBody>
        </p:sp>
        <p:sp>
          <p:nvSpPr>
            <p:cNvPr id="118" name="Rectangle: Rounded Corners 117">
              <a:extLst>
                <a:ext uri="{FF2B5EF4-FFF2-40B4-BE49-F238E27FC236}">
                  <a16:creationId xmlns:a16="http://schemas.microsoft.com/office/drawing/2014/main" id="{3DDB6489-A6EF-4F60-978F-4866AA06314D}"/>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lnSpc>
                  <a:spcPts val="1400"/>
                </a:lnSpc>
              </a:pPr>
              <a:r>
                <a:rPr lang="es-ES" sz="1400" dirty="0">
                  <a:solidFill>
                    <a:srgbClr val="FFFFFF"/>
                  </a:solidFill>
                  <a:latin typeface="Adobe Clean ExtraBold"/>
                </a:rPr>
                <a:t>Saque el máximo partido </a:t>
              </a:r>
              <a:br>
                <a:rPr lang="es-ES" sz="1400" dirty="0">
                  <a:solidFill>
                    <a:srgbClr val="FFFFFF"/>
                  </a:solidFill>
                  <a:latin typeface="Adobe Clean ExtraBold"/>
                </a:rPr>
              </a:br>
              <a:r>
                <a:rPr lang="es-ES" sz="1400" dirty="0">
                  <a:solidFill>
                    <a:srgbClr val="FFFFFF"/>
                  </a:solidFill>
                  <a:latin typeface="Adobe Clean ExtraBold"/>
                </a:rPr>
                <a:t>a su presupuesto</a:t>
              </a:r>
            </a:p>
          </p:txBody>
        </p:sp>
      </p:grpSp>
      <p:sp>
        <p:nvSpPr>
          <p:cNvPr id="116" name="TextBox 115">
            <a:extLst>
              <a:ext uri="{FF2B5EF4-FFF2-40B4-BE49-F238E27FC236}">
                <a16:creationId xmlns:a16="http://schemas.microsoft.com/office/drawing/2014/main" id="{725886AD-1AB2-4BE0-9607-06399DD76547}"/>
              </a:ext>
            </a:extLst>
          </p:cNvPr>
          <p:cNvSpPr txBox="1"/>
          <p:nvPr/>
        </p:nvSpPr>
        <p:spPr>
          <a:xfrm>
            <a:off x="8326715" y="2898984"/>
            <a:ext cx="3387448" cy="954107"/>
          </a:xfrm>
          <a:prstGeom prst="rect">
            <a:avLst/>
          </a:prstGeom>
          <a:noFill/>
        </p:spPr>
        <p:txBody>
          <a:bodyPr wrap="square">
            <a:spAutoFit/>
          </a:bodyPr>
          <a:lstStyle/>
          <a:p>
            <a:pPr algn="ctr"/>
            <a:r>
              <a:rPr lang="es-ES" sz="1400" dirty="0"/>
              <a:t>Consiga más retorno de la inversión de </a:t>
            </a:r>
            <a:br>
              <a:rPr lang="es-ES" sz="1400" dirty="0"/>
            </a:br>
            <a:r>
              <a:rPr lang="es-ES" sz="1400" dirty="0"/>
              <a:t>su presupuesto de publicidad, ya que podrá saber que se está invirtiendo con </a:t>
            </a:r>
            <a:br>
              <a:rPr lang="es-ES" sz="1400" dirty="0"/>
            </a:br>
            <a:r>
              <a:rPr lang="es-ES" sz="1400" dirty="0"/>
              <a:t>la estrategia correcta y de manera eficiente.</a:t>
            </a:r>
          </a:p>
        </p:txBody>
      </p:sp>
      <p:grpSp>
        <p:nvGrpSpPr>
          <p:cNvPr id="125" name="Group 124">
            <a:extLst>
              <a:ext uri="{FF2B5EF4-FFF2-40B4-BE49-F238E27FC236}">
                <a16:creationId xmlns:a16="http://schemas.microsoft.com/office/drawing/2014/main" id="{F77A311C-32EA-43A3-B86F-45E4ECCCB384}"/>
              </a:ext>
            </a:extLst>
          </p:cNvPr>
          <p:cNvGrpSpPr/>
          <p:nvPr/>
        </p:nvGrpSpPr>
        <p:grpSpPr>
          <a:xfrm>
            <a:off x="340538" y="4691578"/>
            <a:ext cx="2604241" cy="403039"/>
            <a:chOff x="4000500" y="1895754"/>
            <a:chExt cx="1000125" cy="2664807"/>
          </a:xfrm>
        </p:grpSpPr>
        <p:sp>
          <p:nvSpPr>
            <p:cNvPr id="127" name="Rectangle: Rounded Corners 126">
              <a:extLst>
                <a:ext uri="{FF2B5EF4-FFF2-40B4-BE49-F238E27FC236}">
                  <a16:creationId xmlns:a16="http://schemas.microsoft.com/office/drawing/2014/main" id="{4685A9F1-EEBA-40E2-9BCC-8A3637EC52A7}"/>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a:solidFill>
                  <a:schemeClr val="bg1"/>
                </a:solidFill>
                <a:latin typeface="+mj-lt"/>
              </a:endParaRPr>
            </a:p>
          </p:txBody>
        </p:sp>
        <p:sp>
          <p:nvSpPr>
            <p:cNvPr id="128" name="Rectangle: Rounded Corners 127">
              <a:extLst>
                <a:ext uri="{FF2B5EF4-FFF2-40B4-BE49-F238E27FC236}">
                  <a16:creationId xmlns:a16="http://schemas.microsoft.com/office/drawing/2014/main" id="{E4FD9A04-6966-43C0-94D7-FBEB9B207722}"/>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r>
                <a:rPr lang="es-ES" sz="1400">
                  <a:solidFill>
                    <a:schemeClr val="bg1"/>
                  </a:solidFill>
                  <a:latin typeface="+mj-lt"/>
                  <a:hlinkClick r:id="rId2">
                    <a:extLst>
                      <a:ext uri="{A12FA001-AC4F-418D-AE19-62706E023703}">
                        <ahyp:hlinkClr xmlns:ahyp="http://schemas.microsoft.com/office/drawing/2018/hyperlinkcolor" val="tx"/>
                      </a:ext>
                    </a:extLst>
                  </a:hlinkClick>
                </a:rPr>
                <a:t>Advertising Cloud Exchange</a:t>
              </a:r>
            </a:p>
          </p:txBody>
        </p:sp>
      </p:grpSp>
      <p:grpSp>
        <p:nvGrpSpPr>
          <p:cNvPr id="131" name="Group 130">
            <a:extLst>
              <a:ext uri="{FF2B5EF4-FFF2-40B4-BE49-F238E27FC236}">
                <a16:creationId xmlns:a16="http://schemas.microsoft.com/office/drawing/2014/main" id="{78E07B98-17D1-41C8-A5B1-2B64B8065EDE}"/>
              </a:ext>
            </a:extLst>
          </p:cNvPr>
          <p:cNvGrpSpPr/>
          <p:nvPr/>
        </p:nvGrpSpPr>
        <p:grpSpPr>
          <a:xfrm>
            <a:off x="3080604" y="4691578"/>
            <a:ext cx="2919862" cy="403039"/>
            <a:chOff x="4000500" y="1895754"/>
            <a:chExt cx="1000125" cy="2664807"/>
          </a:xfrm>
        </p:grpSpPr>
        <p:sp>
          <p:nvSpPr>
            <p:cNvPr id="132" name="Rectangle: Rounded Corners 131">
              <a:extLst>
                <a:ext uri="{FF2B5EF4-FFF2-40B4-BE49-F238E27FC236}">
                  <a16:creationId xmlns:a16="http://schemas.microsoft.com/office/drawing/2014/main" id="{1A493B1E-C39F-474A-812D-9F705C81A393}"/>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a:solidFill>
                  <a:schemeClr val="bg1"/>
                </a:solidFill>
                <a:latin typeface="+mj-lt"/>
              </a:endParaRPr>
            </a:p>
          </p:txBody>
        </p:sp>
        <p:sp>
          <p:nvSpPr>
            <p:cNvPr id="133" name="Rectangle: Rounded Corners 132">
              <a:extLst>
                <a:ext uri="{FF2B5EF4-FFF2-40B4-BE49-F238E27FC236}">
                  <a16:creationId xmlns:a16="http://schemas.microsoft.com/office/drawing/2014/main" id="{0D06E3F8-56BD-453E-93F6-A5DD38236AB6}"/>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lvl="0" algn="ctr" defTabSz="800100">
                <a:lnSpc>
                  <a:spcPct val="90000"/>
                </a:lnSpc>
                <a:spcBef>
                  <a:spcPct val="0"/>
                </a:spcBef>
                <a:spcAft>
                  <a:spcPct val="35000"/>
                </a:spcAft>
              </a:pPr>
              <a:r>
                <a:rPr lang="es-ES" sz="1400">
                  <a:solidFill>
                    <a:schemeClr val="bg1"/>
                  </a:solidFill>
                  <a:latin typeface="+mj-lt"/>
                  <a:hlinkClick r:id="rId3">
                    <a:extLst>
                      <a:ext uri="{A12FA001-AC4F-418D-AE19-62706E023703}">
                        <ahyp:hlinkClr xmlns:ahyp="http://schemas.microsoft.com/office/drawing/2018/hyperlinkcolor" val="tx"/>
                      </a:ext>
                    </a:extLst>
                  </a:hlinkClick>
                </a:rPr>
                <a:t>Comunidad de Advertising Cloud</a:t>
              </a:r>
            </a:p>
          </p:txBody>
        </p:sp>
      </p:grpSp>
      <p:grpSp>
        <p:nvGrpSpPr>
          <p:cNvPr id="134" name="Group 133">
            <a:extLst>
              <a:ext uri="{FF2B5EF4-FFF2-40B4-BE49-F238E27FC236}">
                <a16:creationId xmlns:a16="http://schemas.microsoft.com/office/drawing/2014/main" id="{F5A598C8-14BB-4C54-9A79-75B7EDFE9F62}"/>
              </a:ext>
            </a:extLst>
          </p:cNvPr>
          <p:cNvGrpSpPr/>
          <p:nvPr/>
        </p:nvGrpSpPr>
        <p:grpSpPr>
          <a:xfrm>
            <a:off x="6095999" y="4691578"/>
            <a:ext cx="2604241" cy="403039"/>
            <a:chOff x="4000500" y="1895754"/>
            <a:chExt cx="1000125" cy="2664807"/>
          </a:xfrm>
        </p:grpSpPr>
        <p:sp>
          <p:nvSpPr>
            <p:cNvPr id="135" name="Rectangle: Rounded Corners 134">
              <a:extLst>
                <a:ext uri="{FF2B5EF4-FFF2-40B4-BE49-F238E27FC236}">
                  <a16:creationId xmlns:a16="http://schemas.microsoft.com/office/drawing/2014/main" id="{E70E4F23-BEC9-4BA1-9B97-D44E79255DDB}"/>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a:solidFill>
                  <a:schemeClr val="bg1"/>
                </a:solidFill>
                <a:latin typeface="+mj-lt"/>
              </a:endParaRPr>
            </a:p>
          </p:txBody>
        </p:sp>
        <p:sp>
          <p:nvSpPr>
            <p:cNvPr id="136" name="Rectangle: Rounded Corners 135">
              <a:extLst>
                <a:ext uri="{FF2B5EF4-FFF2-40B4-BE49-F238E27FC236}">
                  <a16:creationId xmlns:a16="http://schemas.microsoft.com/office/drawing/2014/main" id="{8330D737-0DA6-42FF-B109-106C833640E1}"/>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r>
                <a:rPr lang="es-ES" sz="1400">
                  <a:solidFill>
                    <a:schemeClr val="bg1"/>
                  </a:solidFill>
                  <a:latin typeface="+mj-lt"/>
                  <a:hlinkClick r:id="rId4">
                    <a:extLst>
                      <a:ext uri="{A12FA001-AC4F-418D-AE19-62706E023703}">
                        <ahyp:hlinkClr xmlns:ahyp="http://schemas.microsoft.com/office/drawing/2018/hyperlinkcolor" val="tx"/>
                      </a:ext>
                    </a:extLst>
                  </a:hlinkClick>
                </a:rPr>
                <a:t>Aprendizaje y asistencia</a:t>
              </a:r>
            </a:p>
          </p:txBody>
        </p:sp>
      </p:grpSp>
      <p:pic>
        <p:nvPicPr>
          <p:cNvPr id="43" name="Graphic 42">
            <a:extLst>
              <a:ext uri="{FF2B5EF4-FFF2-40B4-BE49-F238E27FC236}">
                <a16:creationId xmlns:a16="http://schemas.microsoft.com/office/drawing/2014/main" id="{0398B962-A6D1-4F50-8FD2-834EA4B5463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971396" y="2376415"/>
            <a:ext cx="417484" cy="437685"/>
          </a:xfrm>
          <a:prstGeom prst="rect">
            <a:avLst/>
          </a:prstGeom>
        </p:spPr>
      </p:pic>
      <p:pic>
        <p:nvPicPr>
          <p:cNvPr id="9" name="Graphic 8">
            <a:extLst>
              <a:ext uri="{FF2B5EF4-FFF2-40B4-BE49-F238E27FC236}">
                <a16:creationId xmlns:a16="http://schemas.microsoft.com/office/drawing/2014/main" id="{912BC450-F3FE-4938-AFED-F06245D1BF0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905995" y="2411060"/>
            <a:ext cx="380009" cy="403040"/>
          </a:xfrm>
          <a:prstGeom prst="rect">
            <a:avLst/>
          </a:prstGeom>
        </p:spPr>
      </p:pic>
      <p:pic>
        <p:nvPicPr>
          <p:cNvPr id="52" name="Graphic 51">
            <a:extLst>
              <a:ext uri="{FF2B5EF4-FFF2-40B4-BE49-F238E27FC236}">
                <a16:creationId xmlns:a16="http://schemas.microsoft.com/office/drawing/2014/main" id="{EE2485F0-66FB-4220-B12D-BE3FC6B5EF4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787076" y="2422702"/>
            <a:ext cx="403040" cy="403040"/>
          </a:xfrm>
          <a:prstGeom prst="rect">
            <a:avLst/>
          </a:prstGeom>
        </p:spPr>
      </p:pic>
    </p:spTree>
    <p:extLst>
      <p:ext uri="{BB962C8B-B14F-4D97-AF65-F5344CB8AC3E}">
        <p14:creationId xmlns:p14="http://schemas.microsoft.com/office/powerpoint/2010/main" val="32112179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1">
            <a:extLst>
              <a:ext uri="{FF2B5EF4-FFF2-40B4-BE49-F238E27FC236}">
                <a16:creationId xmlns:a16="http://schemas.microsoft.com/office/drawing/2014/main" id="{F1EF0FD2-46A2-4002-AB93-D74F07E7D67F}"/>
              </a:ext>
            </a:extLst>
          </p:cNvPr>
          <p:cNvSpPr txBox="1">
            <a:spLocks/>
          </p:cNvSpPr>
          <p:nvPr/>
        </p:nvSpPr>
        <p:spPr>
          <a:xfrm>
            <a:off x="310815" y="312662"/>
            <a:ext cx="11491015" cy="646189"/>
          </a:xfrm>
          <a:prstGeom prst="rect">
            <a:avLst/>
          </a:prstGeom>
        </p:spPr>
        <p:txBody>
          <a:bodyPr/>
          <a:lstStyle>
            <a:lvl1pPr algn="l" defTabSz="914126" rtl="0" eaLnBrk="1" latinLnBrk="0" hangingPunct="1">
              <a:lnSpc>
                <a:spcPct val="90000"/>
              </a:lnSpc>
              <a:spcBef>
                <a:spcPct val="0"/>
              </a:spcBef>
              <a:buNone/>
              <a:defRPr sz="2799" b="0" i="0" kern="1200">
                <a:solidFill>
                  <a:srgbClr val="FA0F00"/>
                </a:solidFill>
                <a:latin typeface="Adobe Clean ExtraBold" panose="020B0503020404020204" pitchFamily="34" charset="0"/>
                <a:ea typeface="+mj-ea"/>
                <a:cs typeface="+mj-cs"/>
              </a:defRPr>
            </a:lvl1pPr>
          </a:lstStyle>
          <a:p>
            <a:r>
              <a:rPr lang="es-ES" sz="2800"/>
              <a:t>Información importante y recursos</a:t>
            </a:r>
          </a:p>
        </p:txBody>
      </p:sp>
      <p:grpSp>
        <p:nvGrpSpPr>
          <p:cNvPr id="39" name="Group 38">
            <a:extLst>
              <a:ext uri="{FF2B5EF4-FFF2-40B4-BE49-F238E27FC236}">
                <a16:creationId xmlns:a16="http://schemas.microsoft.com/office/drawing/2014/main" id="{7E10A762-54D8-41BC-9D3D-1D644A6355B4}"/>
              </a:ext>
            </a:extLst>
          </p:cNvPr>
          <p:cNvGrpSpPr/>
          <p:nvPr/>
        </p:nvGrpSpPr>
        <p:grpSpPr>
          <a:xfrm>
            <a:off x="0" y="1560284"/>
            <a:ext cx="9058904" cy="4523603"/>
            <a:chOff x="0" y="1468999"/>
            <a:chExt cx="9058904" cy="4523603"/>
          </a:xfrm>
        </p:grpSpPr>
        <p:grpSp>
          <p:nvGrpSpPr>
            <p:cNvPr id="35" name="Group 34">
              <a:extLst>
                <a:ext uri="{FF2B5EF4-FFF2-40B4-BE49-F238E27FC236}">
                  <a16:creationId xmlns:a16="http://schemas.microsoft.com/office/drawing/2014/main" id="{5FBA3AB4-4FBA-4920-B291-6A4AB1AA2360}"/>
                </a:ext>
              </a:extLst>
            </p:cNvPr>
            <p:cNvGrpSpPr/>
            <p:nvPr/>
          </p:nvGrpSpPr>
          <p:grpSpPr>
            <a:xfrm>
              <a:off x="1" y="3784218"/>
              <a:ext cx="5442856" cy="665879"/>
              <a:chOff x="1" y="3907463"/>
              <a:chExt cx="5442856" cy="665879"/>
            </a:xfrm>
          </p:grpSpPr>
          <p:sp>
            <p:nvSpPr>
              <p:cNvPr id="21" name="Round Same Side Corner Rectangle 32">
                <a:extLst>
                  <a:ext uri="{FF2B5EF4-FFF2-40B4-BE49-F238E27FC236}">
                    <a16:creationId xmlns:a16="http://schemas.microsoft.com/office/drawing/2014/main" id="{0EFE3556-CAB0-4405-B6DF-5A6CF732B03E}"/>
                  </a:ext>
                </a:extLst>
              </p:cNvPr>
              <p:cNvSpPr/>
              <p:nvPr/>
            </p:nvSpPr>
            <p:spPr>
              <a:xfrm rot="5400000">
                <a:off x="2388489" y="1518975"/>
                <a:ext cx="665879" cy="5442856"/>
              </a:xfrm>
              <a:prstGeom prst="round2SameRect">
                <a:avLst>
                  <a:gd name="adj1" fmla="val 50000"/>
                  <a:gd name="adj2" fmla="val 0"/>
                </a:avLst>
              </a:prstGeom>
              <a:solidFill>
                <a:srgbClr val="FA0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bg1"/>
                  </a:solidFill>
                </a:endParaRPr>
              </a:p>
            </p:txBody>
          </p:sp>
          <p:sp>
            <p:nvSpPr>
              <p:cNvPr id="22" name="TextBox 21">
                <a:extLst>
                  <a:ext uri="{FF2B5EF4-FFF2-40B4-BE49-F238E27FC236}">
                    <a16:creationId xmlns:a16="http://schemas.microsoft.com/office/drawing/2014/main" id="{FE605017-ACEA-4DA9-8F05-07E1827FE318}"/>
                  </a:ext>
                </a:extLst>
              </p:cNvPr>
              <p:cNvSpPr txBox="1"/>
              <p:nvPr/>
            </p:nvSpPr>
            <p:spPr>
              <a:xfrm>
                <a:off x="310815" y="4009569"/>
                <a:ext cx="385483" cy="461665"/>
              </a:xfrm>
              <a:prstGeom prst="rect">
                <a:avLst/>
              </a:prstGeom>
              <a:noFill/>
            </p:spPr>
            <p:txBody>
              <a:bodyPr wrap="square" rtlCol="0">
                <a:spAutoFit/>
              </a:bodyPr>
              <a:lstStyle/>
              <a:p>
                <a:r>
                  <a:rPr lang="es-ES" sz="2400">
                    <a:solidFill>
                      <a:schemeClr val="bg1"/>
                    </a:solidFill>
                  </a:rPr>
                  <a:t>4</a:t>
                </a:r>
              </a:p>
            </p:txBody>
          </p:sp>
          <p:sp>
            <p:nvSpPr>
              <p:cNvPr id="23" name="Rectangle 22">
                <a:extLst>
                  <a:ext uri="{FF2B5EF4-FFF2-40B4-BE49-F238E27FC236}">
                    <a16:creationId xmlns:a16="http://schemas.microsoft.com/office/drawing/2014/main" id="{BB3CEA68-9173-4E1B-B66A-7BAA8F298AC5}"/>
                  </a:ext>
                </a:extLst>
              </p:cNvPr>
              <p:cNvSpPr/>
              <p:nvPr/>
            </p:nvSpPr>
            <p:spPr>
              <a:xfrm>
                <a:off x="564513" y="4040346"/>
                <a:ext cx="3999097" cy="400110"/>
              </a:xfrm>
              <a:prstGeom prst="rect">
                <a:avLst/>
              </a:prstGeom>
              <a:noFill/>
            </p:spPr>
            <p:txBody>
              <a:bodyPr wrap="square">
                <a:spAutoFit/>
              </a:bodyPr>
              <a:lstStyle/>
              <a:p>
                <a:pPr marL="9525" indent="0">
                  <a:spcBef>
                    <a:spcPts val="0"/>
                  </a:spcBef>
                  <a:spcAft>
                    <a:spcPts val="1800"/>
                  </a:spcAft>
                  <a:buClr>
                    <a:srgbClr val="B07E25"/>
                  </a:buClr>
                  <a:buSzPct val="80000"/>
                  <a:buNone/>
                </a:pPr>
                <a:r>
                  <a:rPr lang="es-ES" sz="2000">
                    <a:solidFill>
                      <a:schemeClr val="bg1"/>
                    </a:solidFill>
                  </a:rPr>
                  <a:t>Enviar un ticket de soporte</a:t>
                </a:r>
              </a:p>
            </p:txBody>
          </p:sp>
        </p:grpSp>
        <p:grpSp>
          <p:nvGrpSpPr>
            <p:cNvPr id="32" name="Group 31">
              <a:extLst>
                <a:ext uri="{FF2B5EF4-FFF2-40B4-BE49-F238E27FC236}">
                  <a16:creationId xmlns:a16="http://schemas.microsoft.com/office/drawing/2014/main" id="{356B0A2C-2B9D-4C8F-80D9-2DA3018DE63A}"/>
                </a:ext>
              </a:extLst>
            </p:cNvPr>
            <p:cNvGrpSpPr/>
            <p:nvPr/>
          </p:nvGrpSpPr>
          <p:grpSpPr>
            <a:xfrm>
              <a:off x="0" y="1468999"/>
              <a:ext cx="9058904" cy="651838"/>
              <a:chOff x="0" y="1468999"/>
              <a:chExt cx="9058904" cy="651838"/>
            </a:xfrm>
          </p:grpSpPr>
          <p:sp>
            <p:nvSpPr>
              <p:cNvPr id="18" name="Round Same Side Corner Rectangle 5">
                <a:extLst>
                  <a:ext uri="{FF2B5EF4-FFF2-40B4-BE49-F238E27FC236}">
                    <a16:creationId xmlns:a16="http://schemas.microsoft.com/office/drawing/2014/main" id="{BA261D8E-623F-433D-AB92-44BD7676B9FB}"/>
                  </a:ext>
                </a:extLst>
              </p:cNvPr>
              <p:cNvSpPr/>
              <p:nvPr/>
            </p:nvSpPr>
            <p:spPr>
              <a:xfrm rot="5400000">
                <a:off x="4203533" y="-2734534"/>
                <a:ext cx="651838" cy="9058904"/>
              </a:xfrm>
              <a:prstGeom prst="round2SameRect">
                <a:avLst>
                  <a:gd name="adj1" fmla="val 50000"/>
                  <a:gd name="adj2" fmla="val 0"/>
                </a:avLst>
              </a:prstGeom>
              <a:noFill/>
              <a:ln w="12700">
                <a:solidFill>
                  <a:srgbClr val="FA0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accent6"/>
                  </a:solidFill>
                </a:endParaRPr>
              </a:p>
            </p:txBody>
          </p:sp>
          <p:sp>
            <p:nvSpPr>
              <p:cNvPr id="19" name="TextBox 18">
                <a:extLst>
                  <a:ext uri="{FF2B5EF4-FFF2-40B4-BE49-F238E27FC236}">
                    <a16:creationId xmlns:a16="http://schemas.microsoft.com/office/drawing/2014/main" id="{95E407A6-ED78-4F68-91AC-705F792C5C53}"/>
                  </a:ext>
                </a:extLst>
              </p:cNvPr>
              <p:cNvSpPr txBox="1"/>
              <p:nvPr/>
            </p:nvSpPr>
            <p:spPr>
              <a:xfrm>
                <a:off x="310815" y="1564086"/>
                <a:ext cx="385483" cy="461665"/>
              </a:xfrm>
              <a:prstGeom prst="rect">
                <a:avLst/>
              </a:prstGeom>
              <a:noFill/>
            </p:spPr>
            <p:txBody>
              <a:bodyPr wrap="square" rtlCol="0">
                <a:spAutoFit/>
              </a:bodyPr>
              <a:lstStyle/>
              <a:p>
                <a:r>
                  <a:rPr lang="es-ES" sz="2400">
                    <a:solidFill>
                      <a:schemeClr val="accent6"/>
                    </a:solidFill>
                  </a:rPr>
                  <a:t>1</a:t>
                </a:r>
              </a:p>
            </p:txBody>
          </p:sp>
          <p:sp>
            <p:nvSpPr>
              <p:cNvPr id="20" name="Rectangle 19">
                <a:extLst>
                  <a:ext uri="{FF2B5EF4-FFF2-40B4-BE49-F238E27FC236}">
                    <a16:creationId xmlns:a16="http://schemas.microsoft.com/office/drawing/2014/main" id="{31AA2052-250B-477C-8BB3-9CC987AAF37B}"/>
                  </a:ext>
                </a:extLst>
              </p:cNvPr>
              <p:cNvSpPr/>
              <p:nvPr/>
            </p:nvSpPr>
            <p:spPr>
              <a:xfrm>
                <a:off x="564514" y="1594863"/>
                <a:ext cx="4881605" cy="400110"/>
              </a:xfrm>
              <a:prstGeom prst="rect">
                <a:avLst/>
              </a:prstGeom>
              <a:noFill/>
            </p:spPr>
            <p:txBody>
              <a:bodyPr wrap="square">
                <a:spAutoFit/>
              </a:bodyPr>
              <a:lstStyle/>
              <a:p>
                <a:pPr marL="9525" indent="0">
                  <a:spcBef>
                    <a:spcPts val="0"/>
                  </a:spcBef>
                  <a:spcAft>
                    <a:spcPts val="1800"/>
                  </a:spcAft>
                  <a:buClr>
                    <a:srgbClr val="B07E25"/>
                  </a:buClr>
                  <a:buSzPct val="80000"/>
                  <a:buNone/>
                </a:pPr>
                <a:r>
                  <a:rPr lang="es-ES" sz="2000">
                    <a:solidFill>
                      <a:srgbClr val="FF0000"/>
                    </a:solidFill>
                  </a:rPr>
                  <a:t>Servicios principales de Adobe Experience</a:t>
                </a:r>
              </a:p>
            </p:txBody>
          </p:sp>
        </p:grpSp>
        <p:grpSp>
          <p:nvGrpSpPr>
            <p:cNvPr id="34" name="Group 33">
              <a:extLst>
                <a:ext uri="{FF2B5EF4-FFF2-40B4-BE49-F238E27FC236}">
                  <a16:creationId xmlns:a16="http://schemas.microsoft.com/office/drawing/2014/main" id="{2A8804CC-4063-4DE9-8AC0-FDD97540EA70}"/>
                </a:ext>
              </a:extLst>
            </p:cNvPr>
            <p:cNvGrpSpPr/>
            <p:nvPr/>
          </p:nvGrpSpPr>
          <p:grpSpPr>
            <a:xfrm>
              <a:off x="1" y="3005215"/>
              <a:ext cx="6630571" cy="673630"/>
              <a:chOff x="1" y="3087378"/>
              <a:chExt cx="6630571" cy="673630"/>
            </a:xfrm>
          </p:grpSpPr>
          <p:sp>
            <p:nvSpPr>
              <p:cNvPr id="15" name="Round Same Side Corner Rectangle 27">
                <a:extLst>
                  <a:ext uri="{FF2B5EF4-FFF2-40B4-BE49-F238E27FC236}">
                    <a16:creationId xmlns:a16="http://schemas.microsoft.com/office/drawing/2014/main" id="{98E8E0A7-A5DE-4C1C-B9A4-20D685838B0D}"/>
                  </a:ext>
                </a:extLst>
              </p:cNvPr>
              <p:cNvSpPr/>
              <p:nvPr/>
            </p:nvSpPr>
            <p:spPr>
              <a:xfrm rot="5400000">
                <a:off x="2978472" y="108907"/>
                <a:ext cx="673630" cy="6630571"/>
              </a:xfrm>
              <a:prstGeom prst="round2SameRect">
                <a:avLst>
                  <a:gd name="adj1" fmla="val 50000"/>
                  <a:gd name="adj2" fmla="val 0"/>
                </a:avLst>
              </a:prstGeom>
              <a:solidFill>
                <a:srgbClr val="FA0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bg1"/>
                  </a:solidFill>
                </a:endParaRPr>
              </a:p>
            </p:txBody>
          </p:sp>
          <p:sp>
            <p:nvSpPr>
              <p:cNvPr id="16" name="TextBox 15">
                <a:extLst>
                  <a:ext uri="{FF2B5EF4-FFF2-40B4-BE49-F238E27FC236}">
                    <a16:creationId xmlns:a16="http://schemas.microsoft.com/office/drawing/2014/main" id="{B4AFF4C6-ACDB-41FC-8D6A-3A9FB33C8165}"/>
                  </a:ext>
                </a:extLst>
              </p:cNvPr>
              <p:cNvSpPr txBox="1"/>
              <p:nvPr/>
            </p:nvSpPr>
            <p:spPr>
              <a:xfrm>
                <a:off x="310815" y="3193359"/>
                <a:ext cx="385483" cy="461665"/>
              </a:xfrm>
              <a:prstGeom prst="rect">
                <a:avLst/>
              </a:prstGeom>
              <a:noFill/>
            </p:spPr>
            <p:txBody>
              <a:bodyPr wrap="square" rtlCol="0">
                <a:spAutoFit/>
              </a:bodyPr>
              <a:lstStyle/>
              <a:p>
                <a:r>
                  <a:rPr lang="es-ES" sz="2400">
                    <a:solidFill>
                      <a:schemeClr val="bg1"/>
                    </a:solidFill>
                  </a:rPr>
                  <a:t>3</a:t>
                </a:r>
              </a:p>
            </p:txBody>
          </p:sp>
          <p:sp>
            <p:nvSpPr>
              <p:cNvPr id="17" name="Rectangle 16">
                <a:extLst>
                  <a:ext uri="{FF2B5EF4-FFF2-40B4-BE49-F238E27FC236}">
                    <a16:creationId xmlns:a16="http://schemas.microsoft.com/office/drawing/2014/main" id="{68AEB81A-585A-4B49-B89F-A378242D9DFA}"/>
                  </a:ext>
                </a:extLst>
              </p:cNvPr>
              <p:cNvSpPr/>
              <p:nvPr/>
            </p:nvSpPr>
            <p:spPr>
              <a:xfrm>
                <a:off x="564514" y="3224136"/>
                <a:ext cx="3746226" cy="400110"/>
              </a:xfrm>
              <a:prstGeom prst="rect">
                <a:avLst/>
              </a:prstGeom>
              <a:noFill/>
            </p:spPr>
            <p:txBody>
              <a:bodyPr wrap="square">
                <a:spAutoFit/>
              </a:bodyPr>
              <a:lstStyle/>
              <a:p>
                <a:pPr marL="9525" indent="0">
                  <a:spcBef>
                    <a:spcPts val="0"/>
                  </a:spcBef>
                  <a:spcAft>
                    <a:spcPts val="1800"/>
                  </a:spcAft>
                  <a:buClr>
                    <a:srgbClr val="B07E25"/>
                  </a:buClr>
                  <a:buSzPct val="80000"/>
                  <a:buNone/>
                </a:pPr>
                <a:r>
                  <a:rPr lang="es-ES" sz="2000">
                    <a:solidFill>
                      <a:schemeClr val="bg1"/>
                    </a:solidFill>
                  </a:rPr>
                  <a:t>Sus soluciones de Adobe</a:t>
                </a:r>
              </a:p>
            </p:txBody>
          </p:sp>
        </p:grpSp>
        <p:grpSp>
          <p:nvGrpSpPr>
            <p:cNvPr id="33" name="Group 32">
              <a:extLst>
                <a:ext uri="{FF2B5EF4-FFF2-40B4-BE49-F238E27FC236}">
                  <a16:creationId xmlns:a16="http://schemas.microsoft.com/office/drawing/2014/main" id="{B22B62E4-E72F-468E-A680-B325CC6DDB9F}"/>
                </a:ext>
              </a:extLst>
            </p:cNvPr>
            <p:cNvGrpSpPr/>
            <p:nvPr/>
          </p:nvGrpSpPr>
          <p:grpSpPr>
            <a:xfrm>
              <a:off x="0" y="2226210"/>
              <a:ext cx="8133535" cy="673632"/>
              <a:chOff x="0" y="2267291"/>
              <a:chExt cx="8133535" cy="673632"/>
            </a:xfrm>
          </p:grpSpPr>
          <p:sp>
            <p:nvSpPr>
              <p:cNvPr id="12" name="Round Same Side Corner Rectangle 26">
                <a:extLst>
                  <a:ext uri="{FF2B5EF4-FFF2-40B4-BE49-F238E27FC236}">
                    <a16:creationId xmlns:a16="http://schemas.microsoft.com/office/drawing/2014/main" id="{D5726F49-AB2B-4442-9B3E-D08E6E253610}"/>
                  </a:ext>
                </a:extLst>
              </p:cNvPr>
              <p:cNvSpPr/>
              <p:nvPr/>
            </p:nvSpPr>
            <p:spPr>
              <a:xfrm rot="5400000">
                <a:off x="3729952" y="-1462661"/>
                <a:ext cx="673632" cy="8133535"/>
              </a:xfrm>
              <a:prstGeom prst="round2SameRect">
                <a:avLst>
                  <a:gd name="adj1" fmla="val 50000"/>
                  <a:gd name="adj2" fmla="val 0"/>
                </a:avLst>
              </a:prstGeom>
              <a:solidFill>
                <a:srgbClr val="FA0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bg1"/>
                  </a:solidFill>
                </a:endParaRPr>
              </a:p>
            </p:txBody>
          </p:sp>
          <p:sp>
            <p:nvSpPr>
              <p:cNvPr id="13" name="TextBox 12">
                <a:extLst>
                  <a:ext uri="{FF2B5EF4-FFF2-40B4-BE49-F238E27FC236}">
                    <a16:creationId xmlns:a16="http://schemas.microsoft.com/office/drawing/2014/main" id="{B6309DC9-25B9-42E8-BD7C-C4961F56821E}"/>
                  </a:ext>
                </a:extLst>
              </p:cNvPr>
              <p:cNvSpPr txBox="1"/>
              <p:nvPr/>
            </p:nvSpPr>
            <p:spPr>
              <a:xfrm>
                <a:off x="310815" y="2373275"/>
                <a:ext cx="385483" cy="461665"/>
              </a:xfrm>
              <a:prstGeom prst="rect">
                <a:avLst/>
              </a:prstGeom>
              <a:noFill/>
            </p:spPr>
            <p:txBody>
              <a:bodyPr wrap="square" rtlCol="0">
                <a:spAutoFit/>
              </a:bodyPr>
              <a:lstStyle/>
              <a:p>
                <a:r>
                  <a:rPr lang="es-ES" sz="2400">
                    <a:solidFill>
                      <a:schemeClr val="bg1"/>
                    </a:solidFill>
                  </a:rPr>
                  <a:t>2</a:t>
                </a:r>
              </a:p>
            </p:txBody>
          </p:sp>
          <p:sp>
            <p:nvSpPr>
              <p:cNvPr id="14" name="Rectangle 13">
                <a:extLst>
                  <a:ext uri="{FF2B5EF4-FFF2-40B4-BE49-F238E27FC236}">
                    <a16:creationId xmlns:a16="http://schemas.microsoft.com/office/drawing/2014/main" id="{22E26DE1-9B7C-414C-BF68-2B0A02884D85}"/>
                  </a:ext>
                </a:extLst>
              </p:cNvPr>
              <p:cNvSpPr/>
              <p:nvPr/>
            </p:nvSpPr>
            <p:spPr>
              <a:xfrm>
                <a:off x="564514" y="2404052"/>
                <a:ext cx="3572055" cy="400110"/>
              </a:xfrm>
              <a:prstGeom prst="rect">
                <a:avLst/>
              </a:prstGeom>
              <a:noFill/>
            </p:spPr>
            <p:txBody>
              <a:bodyPr wrap="square">
                <a:spAutoFit/>
              </a:bodyPr>
              <a:lstStyle/>
              <a:p>
                <a:pPr marL="9525" indent="0">
                  <a:spcBef>
                    <a:spcPts val="0"/>
                  </a:spcBef>
                  <a:spcAft>
                    <a:spcPts val="1800"/>
                  </a:spcAft>
                  <a:buClr>
                    <a:srgbClr val="B07E25"/>
                  </a:buClr>
                  <a:buSzPct val="80000"/>
                  <a:buNone/>
                </a:pPr>
                <a:r>
                  <a:rPr lang="es-ES" sz="2000">
                    <a:solidFill>
                      <a:schemeClr val="bg1"/>
                    </a:solidFill>
                  </a:rPr>
                  <a:t>Servicios de atención al cliente</a:t>
                </a:r>
              </a:p>
            </p:txBody>
          </p:sp>
        </p:grpSp>
        <p:grpSp>
          <p:nvGrpSpPr>
            <p:cNvPr id="36" name="Group 35">
              <a:extLst>
                <a:ext uri="{FF2B5EF4-FFF2-40B4-BE49-F238E27FC236}">
                  <a16:creationId xmlns:a16="http://schemas.microsoft.com/office/drawing/2014/main" id="{5985BE90-1F27-4A75-91F4-C5524AF93738}"/>
                </a:ext>
              </a:extLst>
            </p:cNvPr>
            <p:cNvGrpSpPr/>
            <p:nvPr/>
          </p:nvGrpSpPr>
          <p:grpSpPr>
            <a:xfrm>
              <a:off x="0" y="4555122"/>
              <a:ext cx="4406537" cy="666227"/>
              <a:chOff x="0" y="4725722"/>
              <a:chExt cx="4406537" cy="666227"/>
            </a:xfrm>
          </p:grpSpPr>
          <p:sp>
            <p:nvSpPr>
              <p:cNvPr id="26" name="Round Same Side Corner Rectangle 32">
                <a:extLst>
                  <a:ext uri="{FF2B5EF4-FFF2-40B4-BE49-F238E27FC236}">
                    <a16:creationId xmlns:a16="http://schemas.microsoft.com/office/drawing/2014/main" id="{496DAB5F-E16B-4199-8740-F3951D237B20}"/>
                  </a:ext>
                </a:extLst>
              </p:cNvPr>
              <p:cNvSpPr/>
              <p:nvPr/>
            </p:nvSpPr>
            <p:spPr>
              <a:xfrm rot="5400000">
                <a:off x="1870329" y="2855741"/>
                <a:ext cx="665879" cy="4406537"/>
              </a:xfrm>
              <a:prstGeom prst="round2SameRect">
                <a:avLst>
                  <a:gd name="adj1" fmla="val 50000"/>
                  <a:gd name="adj2" fmla="val 0"/>
                </a:avLst>
              </a:prstGeom>
              <a:solidFill>
                <a:srgbClr val="FA0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bg1"/>
                  </a:solidFill>
                </a:endParaRPr>
              </a:p>
            </p:txBody>
          </p:sp>
          <p:sp>
            <p:nvSpPr>
              <p:cNvPr id="27" name="TextBox 26">
                <a:extLst>
                  <a:ext uri="{FF2B5EF4-FFF2-40B4-BE49-F238E27FC236}">
                    <a16:creationId xmlns:a16="http://schemas.microsoft.com/office/drawing/2014/main" id="{3BADD07B-505D-4DF5-AE5D-BA22AA3B7967}"/>
                  </a:ext>
                </a:extLst>
              </p:cNvPr>
              <p:cNvSpPr txBox="1"/>
              <p:nvPr/>
            </p:nvSpPr>
            <p:spPr>
              <a:xfrm>
                <a:off x="310815" y="4828175"/>
                <a:ext cx="385483" cy="461665"/>
              </a:xfrm>
              <a:prstGeom prst="rect">
                <a:avLst/>
              </a:prstGeom>
              <a:noFill/>
            </p:spPr>
            <p:txBody>
              <a:bodyPr wrap="square" rtlCol="0">
                <a:spAutoFit/>
              </a:bodyPr>
              <a:lstStyle/>
              <a:p>
                <a:r>
                  <a:rPr lang="es-ES" sz="2400">
                    <a:solidFill>
                      <a:schemeClr val="bg1"/>
                    </a:solidFill>
                  </a:rPr>
                  <a:t>5</a:t>
                </a:r>
              </a:p>
            </p:txBody>
          </p:sp>
          <p:sp>
            <p:nvSpPr>
              <p:cNvPr id="28" name="Rectangle 27">
                <a:extLst>
                  <a:ext uri="{FF2B5EF4-FFF2-40B4-BE49-F238E27FC236}">
                    <a16:creationId xmlns:a16="http://schemas.microsoft.com/office/drawing/2014/main" id="{48EED869-D0F2-4F92-93DD-74B0E4D758D3}"/>
                  </a:ext>
                </a:extLst>
              </p:cNvPr>
              <p:cNvSpPr/>
              <p:nvPr/>
            </p:nvSpPr>
            <p:spPr>
              <a:xfrm>
                <a:off x="564514" y="4725722"/>
                <a:ext cx="3746226" cy="400110"/>
              </a:xfrm>
              <a:prstGeom prst="rect">
                <a:avLst/>
              </a:prstGeom>
              <a:noFill/>
            </p:spPr>
            <p:txBody>
              <a:bodyPr wrap="square">
                <a:spAutoFit/>
              </a:bodyPr>
              <a:lstStyle/>
              <a:p>
                <a:pPr marL="9525" indent="0">
                  <a:spcBef>
                    <a:spcPts val="0"/>
                  </a:spcBef>
                  <a:spcAft>
                    <a:spcPts val="1800"/>
                  </a:spcAft>
                  <a:buClr>
                    <a:srgbClr val="B07E25"/>
                  </a:buClr>
                  <a:buSzPct val="80000"/>
                  <a:buNone/>
                </a:pPr>
                <a:r>
                  <a:rPr lang="es-ES" sz="2000" dirty="0">
                    <a:solidFill>
                      <a:schemeClr val="bg1"/>
                    </a:solidFill>
                  </a:rPr>
                  <a:t>Contactar con el equipo de Atención al cliente de Adobe</a:t>
                </a:r>
              </a:p>
            </p:txBody>
          </p:sp>
        </p:grpSp>
        <p:grpSp>
          <p:nvGrpSpPr>
            <p:cNvPr id="38" name="Group 37">
              <a:extLst>
                <a:ext uri="{FF2B5EF4-FFF2-40B4-BE49-F238E27FC236}">
                  <a16:creationId xmlns:a16="http://schemas.microsoft.com/office/drawing/2014/main" id="{A799CE8E-8903-476B-A220-5709F2908C68}"/>
                </a:ext>
              </a:extLst>
            </p:cNvPr>
            <p:cNvGrpSpPr/>
            <p:nvPr/>
          </p:nvGrpSpPr>
          <p:grpSpPr>
            <a:xfrm>
              <a:off x="1" y="5326723"/>
              <a:ext cx="4310739" cy="665879"/>
              <a:chOff x="1" y="5509844"/>
              <a:chExt cx="4310739" cy="665879"/>
            </a:xfrm>
          </p:grpSpPr>
          <p:sp>
            <p:nvSpPr>
              <p:cNvPr id="29" name="Round Same Side Corner Rectangle 32">
                <a:extLst>
                  <a:ext uri="{FF2B5EF4-FFF2-40B4-BE49-F238E27FC236}">
                    <a16:creationId xmlns:a16="http://schemas.microsoft.com/office/drawing/2014/main" id="{1E5F046A-952B-4C41-BC8F-1B7390F3BEF7}"/>
                  </a:ext>
                </a:extLst>
              </p:cNvPr>
              <p:cNvSpPr/>
              <p:nvPr/>
            </p:nvSpPr>
            <p:spPr>
              <a:xfrm rot="5400000">
                <a:off x="1434902" y="4074943"/>
                <a:ext cx="665879" cy="3535681"/>
              </a:xfrm>
              <a:prstGeom prst="round2SameRect">
                <a:avLst>
                  <a:gd name="adj1" fmla="val 50000"/>
                  <a:gd name="adj2" fmla="val 0"/>
                </a:avLst>
              </a:prstGeom>
              <a:solidFill>
                <a:srgbClr val="FA0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bg1"/>
                  </a:solidFill>
                </a:endParaRPr>
              </a:p>
            </p:txBody>
          </p:sp>
          <p:sp>
            <p:nvSpPr>
              <p:cNvPr id="30" name="TextBox 29">
                <a:extLst>
                  <a:ext uri="{FF2B5EF4-FFF2-40B4-BE49-F238E27FC236}">
                    <a16:creationId xmlns:a16="http://schemas.microsoft.com/office/drawing/2014/main" id="{0ACD7E66-FB05-42A8-9783-BD41E7669BCA}"/>
                  </a:ext>
                </a:extLst>
              </p:cNvPr>
              <p:cNvSpPr txBox="1"/>
              <p:nvPr/>
            </p:nvSpPr>
            <p:spPr>
              <a:xfrm>
                <a:off x="310815" y="5611947"/>
                <a:ext cx="385483" cy="461665"/>
              </a:xfrm>
              <a:prstGeom prst="rect">
                <a:avLst/>
              </a:prstGeom>
              <a:noFill/>
            </p:spPr>
            <p:txBody>
              <a:bodyPr wrap="square" rtlCol="0">
                <a:spAutoFit/>
              </a:bodyPr>
              <a:lstStyle/>
              <a:p>
                <a:r>
                  <a:rPr lang="es-ES" sz="2400">
                    <a:solidFill>
                      <a:schemeClr val="bg1"/>
                    </a:solidFill>
                  </a:rPr>
                  <a:t>6</a:t>
                </a:r>
              </a:p>
            </p:txBody>
          </p:sp>
          <p:sp>
            <p:nvSpPr>
              <p:cNvPr id="31" name="Rectangle 30">
                <a:extLst>
                  <a:ext uri="{FF2B5EF4-FFF2-40B4-BE49-F238E27FC236}">
                    <a16:creationId xmlns:a16="http://schemas.microsoft.com/office/drawing/2014/main" id="{6AA3412E-CB52-4ABF-86D1-786F81D01458}"/>
                  </a:ext>
                </a:extLst>
              </p:cNvPr>
              <p:cNvSpPr/>
              <p:nvPr/>
            </p:nvSpPr>
            <p:spPr>
              <a:xfrm>
                <a:off x="564514" y="5642724"/>
                <a:ext cx="3746226" cy="400110"/>
              </a:xfrm>
              <a:prstGeom prst="rect">
                <a:avLst/>
              </a:prstGeom>
              <a:noFill/>
            </p:spPr>
            <p:txBody>
              <a:bodyPr wrap="square">
                <a:spAutoFit/>
              </a:bodyPr>
              <a:lstStyle/>
              <a:p>
                <a:pPr marL="9525" indent="0">
                  <a:spcBef>
                    <a:spcPts val="0"/>
                  </a:spcBef>
                  <a:spcAft>
                    <a:spcPts val="1800"/>
                  </a:spcAft>
                  <a:buClr>
                    <a:srgbClr val="B07E25"/>
                  </a:buClr>
                  <a:buSzPct val="80000"/>
                  <a:buNone/>
                </a:pPr>
                <a:r>
                  <a:rPr lang="es-ES" sz="2000">
                    <a:solidFill>
                      <a:schemeClr val="bg1"/>
                    </a:solidFill>
                  </a:rPr>
                  <a:t>Herramientas y recursos</a:t>
                </a:r>
              </a:p>
            </p:txBody>
          </p:sp>
        </p:grpSp>
      </p:grpSp>
    </p:spTree>
    <p:extLst>
      <p:ext uri="{BB962C8B-B14F-4D97-AF65-F5344CB8AC3E}">
        <p14:creationId xmlns:p14="http://schemas.microsoft.com/office/powerpoint/2010/main" val="3682629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DC8A3-6DE5-472E-84CD-5FE95B06134D}"/>
              </a:ext>
            </a:extLst>
          </p:cNvPr>
          <p:cNvSpPr>
            <a:spLocks noGrp="1"/>
          </p:cNvSpPr>
          <p:nvPr>
            <p:ph type="title"/>
          </p:nvPr>
        </p:nvSpPr>
        <p:spPr/>
        <p:txBody>
          <a:bodyPr/>
          <a:lstStyle/>
          <a:p>
            <a:r>
              <a:rPr lang="es-ES" dirty="0"/>
              <a:t>Crear un caso de soporte | Adobe </a:t>
            </a:r>
            <a:r>
              <a:rPr lang="es-ES" dirty="0" err="1"/>
              <a:t>Experience</a:t>
            </a:r>
            <a:r>
              <a:rPr lang="es-ES" dirty="0"/>
              <a:t> Manager, </a:t>
            </a:r>
            <a:br>
              <a:rPr lang="es-ES" dirty="0"/>
            </a:br>
            <a:r>
              <a:rPr lang="es-ES" dirty="0"/>
              <a:t>Adobe </a:t>
            </a:r>
            <a:r>
              <a:rPr lang="es-ES" dirty="0" err="1"/>
              <a:t>Experience</a:t>
            </a:r>
            <a:r>
              <a:rPr lang="es-ES" dirty="0"/>
              <a:t> </a:t>
            </a:r>
            <a:r>
              <a:rPr lang="es-ES" dirty="0" err="1"/>
              <a:t>Platform</a:t>
            </a:r>
            <a:r>
              <a:rPr lang="es-ES" dirty="0"/>
              <a:t> y Adobe </a:t>
            </a:r>
            <a:r>
              <a:rPr lang="es-ES" dirty="0" err="1"/>
              <a:t>Campaign</a:t>
            </a:r>
            <a:endParaRPr lang="es-ES" dirty="0"/>
          </a:p>
        </p:txBody>
      </p:sp>
      <p:sp>
        <p:nvSpPr>
          <p:cNvPr id="3" name="Content Placeholder 2">
            <a:extLst>
              <a:ext uri="{FF2B5EF4-FFF2-40B4-BE49-F238E27FC236}">
                <a16:creationId xmlns:a16="http://schemas.microsoft.com/office/drawing/2014/main" id="{24297F0D-BB72-4A3B-B10C-CD7E2D18BE32}"/>
              </a:ext>
            </a:extLst>
          </p:cNvPr>
          <p:cNvSpPr>
            <a:spLocks noGrp="1"/>
          </p:cNvSpPr>
          <p:nvPr>
            <p:ph sz="quarter" idx="13"/>
          </p:nvPr>
        </p:nvSpPr>
        <p:spPr>
          <a:xfrm>
            <a:off x="291060" y="1192750"/>
            <a:ext cx="11521440" cy="1021943"/>
          </a:xfrm>
        </p:spPr>
        <p:txBody>
          <a:bodyPr/>
          <a:lstStyle/>
          <a:p>
            <a:pPr marL="0" indent="0">
              <a:lnSpc>
                <a:spcPct val="100000"/>
              </a:lnSpc>
              <a:spcBef>
                <a:spcPts val="0"/>
              </a:spcBef>
              <a:buNone/>
            </a:pPr>
            <a:r>
              <a:rPr lang="es-ES" sz="1400" dirty="0">
                <a:latin typeface="+mn-lt"/>
              </a:rPr>
              <a:t>Siga los pasos que aparecen a continuación para crear un caso de soporte en </a:t>
            </a:r>
            <a:r>
              <a:rPr lang="es-ES" sz="1400" dirty="0" err="1">
                <a:latin typeface="+mn-lt"/>
              </a:rPr>
              <a:t>Admin</a:t>
            </a:r>
            <a:r>
              <a:rPr lang="es-ES" sz="1400" dirty="0">
                <a:latin typeface="+mn-lt"/>
              </a:rPr>
              <a:t> </a:t>
            </a:r>
            <a:r>
              <a:rPr lang="es-ES" sz="1400" dirty="0" err="1">
                <a:latin typeface="+mn-lt"/>
              </a:rPr>
              <a:t>Console</a:t>
            </a:r>
            <a:r>
              <a:rPr lang="es-ES" sz="1400" dirty="0">
                <a:latin typeface="+mn-lt"/>
              </a:rPr>
              <a:t> para las siguientes soluciones: </a:t>
            </a:r>
          </a:p>
          <a:p>
            <a:pPr marL="171450" indent="-171450">
              <a:lnSpc>
                <a:spcPct val="100000"/>
              </a:lnSpc>
              <a:spcBef>
                <a:spcPts val="0"/>
              </a:spcBef>
              <a:buFont typeface="Arial" panose="020B0604020202020204" pitchFamily="34" charset="0"/>
              <a:buChar char="•"/>
            </a:pPr>
            <a:r>
              <a:rPr lang="es-ES" sz="1200" b="1" dirty="0">
                <a:latin typeface="+mn-lt"/>
              </a:rPr>
              <a:t>Adobe </a:t>
            </a:r>
            <a:r>
              <a:rPr lang="es-ES" sz="1200" b="1" dirty="0" err="1">
                <a:latin typeface="+mn-lt"/>
              </a:rPr>
              <a:t>Experience</a:t>
            </a:r>
            <a:r>
              <a:rPr lang="es-ES" sz="1200" b="1" dirty="0">
                <a:latin typeface="+mn-lt"/>
              </a:rPr>
              <a:t> Manager</a:t>
            </a:r>
          </a:p>
          <a:p>
            <a:pPr marL="171450" indent="-171450">
              <a:lnSpc>
                <a:spcPct val="100000"/>
              </a:lnSpc>
              <a:spcBef>
                <a:spcPts val="0"/>
              </a:spcBef>
              <a:buFont typeface="Arial" panose="020B0604020202020204" pitchFamily="34" charset="0"/>
              <a:buChar char="•"/>
            </a:pPr>
            <a:r>
              <a:rPr lang="es-ES" sz="1200" b="1" dirty="0">
                <a:latin typeface="+mn-lt"/>
              </a:rPr>
              <a:t>Adobe</a:t>
            </a:r>
            <a:r>
              <a:rPr lang="es-ES" sz="1200" dirty="0">
                <a:latin typeface="+mn-lt"/>
              </a:rPr>
              <a:t> </a:t>
            </a:r>
            <a:r>
              <a:rPr lang="es-ES" sz="1200" b="1" dirty="0" err="1">
                <a:latin typeface="+mn-lt"/>
              </a:rPr>
              <a:t>Experience</a:t>
            </a:r>
            <a:r>
              <a:rPr lang="es-ES" sz="1200" b="1" dirty="0">
                <a:latin typeface="+mn-lt"/>
              </a:rPr>
              <a:t> </a:t>
            </a:r>
            <a:r>
              <a:rPr lang="es-ES" sz="1200" b="1" dirty="0" err="1">
                <a:latin typeface="+mn-lt"/>
              </a:rPr>
              <a:t>Platform</a:t>
            </a:r>
            <a:r>
              <a:rPr lang="es-ES" sz="1200" b="1" dirty="0">
                <a:latin typeface="+mn-lt"/>
              </a:rPr>
              <a:t> </a:t>
            </a:r>
          </a:p>
          <a:p>
            <a:pPr marL="171450" indent="-171450">
              <a:lnSpc>
                <a:spcPct val="100000"/>
              </a:lnSpc>
              <a:spcBef>
                <a:spcPts val="0"/>
              </a:spcBef>
              <a:buFont typeface="Arial" panose="020B0604020202020204" pitchFamily="34" charset="0"/>
              <a:buChar char="•"/>
            </a:pPr>
            <a:r>
              <a:rPr lang="es-ES" sz="1200" b="1" dirty="0">
                <a:latin typeface="+mn-lt"/>
              </a:rPr>
              <a:t>Adobe </a:t>
            </a:r>
            <a:r>
              <a:rPr lang="es-ES" sz="1200" b="1" dirty="0" err="1">
                <a:latin typeface="+mn-lt"/>
              </a:rPr>
              <a:t>Campaign</a:t>
            </a:r>
            <a:r>
              <a:rPr lang="es-ES" sz="1200" dirty="0">
                <a:latin typeface="+mn-lt"/>
              </a:rPr>
              <a:t> </a:t>
            </a:r>
          </a:p>
          <a:p>
            <a:endParaRPr lang="en-US" dirty="0">
              <a:latin typeface="+mn-lt"/>
            </a:endParaRPr>
          </a:p>
        </p:txBody>
      </p:sp>
      <p:graphicFrame>
        <p:nvGraphicFramePr>
          <p:cNvPr id="5" name="Table 4">
            <a:extLst>
              <a:ext uri="{FF2B5EF4-FFF2-40B4-BE49-F238E27FC236}">
                <a16:creationId xmlns:a16="http://schemas.microsoft.com/office/drawing/2014/main" id="{689395B1-102D-4D11-8632-EFB9C7106777}"/>
              </a:ext>
            </a:extLst>
          </p:cNvPr>
          <p:cNvGraphicFramePr>
            <a:graphicFrameLocks noGrp="1"/>
          </p:cNvGraphicFramePr>
          <p:nvPr>
            <p:extLst>
              <p:ext uri="{D42A27DB-BD31-4B8C-83A1-F6EECF244321}">
                <p14:modId xmlns:p14="http://schemas.microsoft.com/office/powerpoint/2010/main" val="506304802"/>
              </p:ext>
            </p:extLst>
          </p:nvPr>
        </p:nvGraphicFramePr>
        <p:xfrm>
          <a:off x="618231" y="2139994"/>
          <a:ext cx="10764590" cy="4629921"/>
        </p:xfrm>
        <a:graphic>
          <a:graphicData uri="http://schemas.openxmlformats.org/drawingml/2006/table">
            <a:tbl>
              <a:tblPr firstRow="1" bandRow="1"/>
              <a:tblGrid>
                <a:gridCol w="1257549">
                  <a:extLst>
                    <a:ext uri="{9D8B030D-6E8A-4147-A177-3AD203B41FA5}">
                      <a16:colId xmlns:a16="http://schemas.microsoft.com/office/drawing/2014/main" val="950641823"/>
                    </a:ext>
                  </a:extLst>
                </a:gridCol>
                <a:gridCol w="9507041">
                  <a:extLst>
                    <a:ext uri="{9D8B030D-6E8A-4147-A177-3AD203B41FA5}">
                      <a16:colId xmlns:a16="http://schemas.microsoft.com/office/drawing/2014/main" val="441751746"/>
                    </a:ext>
                  </a:extLst>
                </a:gridCol>
              </a:tblGrid>
              <a:tr h="4629921">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r>
                        <a:rPr lang="es-ES" sz="1200">
                          <a:solidFill>
                            <a:schemeClr val="bg1"/>
                          </a:solidFill>
                          <a:latin typeface="+mn-lt"/>
                        </a:rPr>
                        <a:t>ACCIÓN</a:t>
                      </a:r>
                    </a:p>
                  </a:txBody>
                  <a:tcPr marL="90000" anchor="ctr">
                    <a:lnL w="12700" cap="flat" cmpd="sng" algn="ctr">
                      <a:solidFill>
                        <a:sysClr val="windowText" lastClr="000000"/>
                      </a:solidFill>
                      <a:prstDash val="solid"/>
                      <a:round/>
                      <a:headEnd type="none" w="med" len="med"/>
                      <a:tailEnd type="none" w="med" len="med"/>
                    </a:lnL>
                    <a:lnR w="12700" cmpd="sng">
                      <a:solidFill>
                        <a:sysClr val="window" lastClr="FFFFFF"/>
                      </a:solidFill>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lvl="0" indent="0" algn="l">
                        <a:lnSpc>
                          <a:spcPct val="150000"/>
                        </a:lnSpc>
                        <a:buFont typeface="Arial" panose="020B0604020202020204" pitchFamily="34" charset="0"/>
                        <a:buNone/>
                      </a:pPr>
                      <a:r>
                        <a:rPr lang="es-ES" sz="1350" b="0" dirty="0">
                          <a:solidFill>
                            <a:schemeClr val="tx1"/>
                          </a:solidFill>
                          <a:latin typeface="+mn-lt"/>
                        </a:rPr>
                        <a:t>Inicie sesión en </a:t>
                      </a:r>
                      <a:r>
                        <a:rPr lang="es-ES" sz="1350" b="0" dirty="0" err="1">
                          <a:solidFill>
                            <a:schemeClr val="tx1"/>
                          </a:solidFill>
                          <a:latin typeface="+mn-lt"/>
                          <a:hlinkClick r:id="rId2"/>
                        </a:rPr>
                        <a:t>Admin</a:t>
                      </a:r>
                      <a:r>
                        <a:rPr lang="es-ES" sz="1350" b="0" dirty="0">
                          <a:solidFill>
                            <a:schemeClr val="tx1"/>
                          </a:solidFill>
                          <a:latin typeface="+mn-lt"/>
                          <a:hlinkClick r:id="rId2"/>
                        </a:rPr>
                        <a:t> </a:t>
                      </a:r>
                      <a:r>
                        <a:rPr lang="es-ES" sz="1350" b="0" dirty="0" err="1">
                          <a:solidFill>
                            <a:schemeClr val="tx1"/>
                          </a:solidFill>
                          <a:latin typeface="+mn-lt"/>
                          <a:hlinkClick r:id="rId2"/>
                        </a:rPr>
                        <a:t>Console</a:t>
                      </a:r>
                      <a:r>
                        <a:rPr lang="es-ES" sz="1350" b="0" dirty="0">
                          <a:solidFill>
                            <a:schemeClr val="tx1"/>
                          </a:solidFill>
                          <a:latin typeface="+mn-lt"/>
                        </a:rPr>
                        <a:t>, vaya a </a:t>
                      </a:r>
                      <a:r>
                        <a:rPr lang="es-ES" sz="1350" b="1" dirty="0">
                          <a:solidFill>
                            <a:schemeClr val="tx1"/>
                          </a:solidFill>
                          <a:latin typeface="+mn-lt"/>
                        </a:rPr>
                        <a:t>Soporte</a:t>
                      </a:r>
                      <a:r>
                        <a:rPr lang="es-ES" sz="1350" b="0" dirty="0">
                          <a:solidFill>
                            <a:schemeClr val="tx1"/>
                          </a:solidFill>
                          <a:latin typeface="+mn-lt"/>
                        </a:rPr>
                        <a:t> &gt; </a:t>
                      </a:r>
                      <a:r>
                        <a:rPr lang="es-ES" sz="1350" b="1" dirty="0">
                          <a:solidFill>
                            <a:schemeClr val="tx1"/>
                          </a:solidFill>
                          <a:latin typeface="+mn-lt"/>
                        </a:rPr>
                        <a:t>Resumen de soporte </a:t>
                      </a:r>
                    </a:p>
                    <a:p>
                      <a:pPr marL="285750" lvl="0" indent="-285750" algn="l">
                        <a:lnSpc>
                          <a:spcPct val="150000"/>
                        </a:lnSpc>
                        <a:buFont typeface="Arial" panose="020B0604020202020204" pitchFamily="34" charset="0"/>
                        <a:buChar char="•"/>
                      </a:pPr>
                      <a:r>
                        <a:rPr lang="es-ES" sz="1350" b="0" dirty="0">
                          <a:solidFill>
                            <a:schemeClr val="tx1"/>
                          </a:solidFill>
                          <a:latin typeface="+mn-lt"/>
                        </a:rPr>
                        <a:t>Haga clic en </a:t>
                      </a:r>
                      <a:r>
                        <a:rPr lang="es-ES" sz="1350" b="1" dirty="0">
                          <a:solidFill>
                            <a:schemeClr val="tx1"/>
                          </a:solidFill>
                          <a:latin typeface="+mn-lt"/>
                        </a:rPr>
                        <a:t>Crear caso </a:t>
                      </a:r>
                    </a:p>
                    <a:p>
                      <a:pPr marL="285750" lvl="0" indent="-285750" algn="l">
                        <a:lnSpc>
                          <a:spcPct val="150000"/>
                        </a:lnSpc>
                        <a:buFont typeface="Arial" panose="020B0604020202020204" pitchFamily="34" charset="0"/>
                        <a:buChar char="•"/>
                      </a:pPr>
                      <a:r>
                        <a:rPr lang="es-ES" sz="1350" b="0" dirty="0">
                          <a:solidFill>
                            <a:schemeClr val="tx1"/>
                          </a:solidFill>
                          <a:latin typeface="Adobe Clean SemiLight (Body)"/>
                        </a:rPr>
                        <a:t>Seleccione la categoría correspondiente a su problema: </a:t>
                      </a:r>
                    </a:p>
                    <a:p>
                      <a:pPr marL="968375" lvl="1" indent="-285750">
                        <a:buSzPct val="85000"/>
                        <a:buFont typeface="Wingdings" pitchFamily="2" charset="2"/>
                        <a:buChar char="Ø"/>
                      </a:pPr>
                      <a:r>
                        <a:rPr lang="es-ES" sz="1350" b="0" i="1" dirty="0">
                          <a:solidFill>
                            <a:schemeClr val="tx1"/>
                          </a:solidFill>
                          <a:latin typeface="Adobe Clean SemiLight (Body)"/>
                        </a:rPr>
                        <a:t>Administrar usuarios y licencias </a:t>
                      </a:r>
                      <a:r>
                        <a:rPr lang="es-ES" sz="1350" b="0" dirty="0">
                          <a:solidFill>
                            <a:schemeClr val="tx1"/>
                          </a:solidFill>
                          <a:latin typeface="Adobe Clean SemiLight (Body)"/>
                        </a:rPr>
                        <a:t> </a:t>
                      </a:r>
                    </a:p>
                    <a:p>
                      <a:pPr marL="968375" lvl="1" indent="-285750">
                        <a:buSzPct val="85000"/>
                        <a:buFont typeface="Wingdings" pitchFamily="2" charset="2"/>
                        <a:buChar char="Ø"/>
                      </a:pPr>
                      <a:r>
                        <a:rPr lang="es-ES" sz="1350" b="0" i="1" dirty="0">
                          <a:solidFill>
                            <a:schemeClr val="tx1"/>
                          </a:solidFill>
                          <a:latin typeface="Adobe Clean SemiLight (Body)"/>
                        </a:rPr>
                        <a:t>Usar Creative Cloud y </a:t>
                      </a:r>
                      <a:r>
                        <a:rPr lang="es-ES" sz="1350" b="0" i="1" dirty="0" err="1">
                          <a:solidFill>
                            <a:schemeClr val="tx1"/>
                          </a:solidFill>
                          <a:latin typeface="Adobe Clean SemiLight (Body)"/>
                        </a:rPr>
                        <a:t>Document</a:t>
                      </a:r>
                      <a:r>
                        <a:rPr lang="es-ES" sz="1350" b="0" i="1" dirty="0">
                          <a:solidFill>
                            <a:schemeClr val="tx1"/>
                          </a:solidFill>
                          <a:latin typeface="Adobe Clean SemiLight (Body)"/>
                        </a:rPr>
                        <a:t> Cloud</a:t>
                      </a:r>
                    </a:p>
                    <a:p>
                      <a:pPr marL="968375" lvl="1" indent="-285750">
                        <a:buSzPct val="85000"/>
                        <a:buFont typeface="Wingdings" pitchFamily="2" charset="2"/>
                        <a:buChar char="Ø"/>
                      </a:pPr>
                      <a:r>
                        <a:rPr lang="es-ES" sz="1350" b="1" i="1" dirty="0">
                          <a:solidFill>
                            <a:schemeClr val="tx1"/>
                          </a:solidFill>
                          <a:latin typeface="Adobe Clean SemiLight (Body)"/>
                        </a:rPr>
                        <a:t>Usar </a:t>
                      </a:r>
                      <a:r>
                        <a:rPr lang="es-ES" sz="1350" b="1" i="1" dirty="0" err="1">
                          <a:solidFill>
                            <a:schemeClr val="tx1"/>
                          </a:solidFill>
                          <a:latin typeface="Adobe Clean SemiLight (Body)"/>
                        </a:rPr>
                        <a:t>Experience</a:t>
                      </a:r>
                      <a:r>
                        <a:rPr lang="es-ES" sz="1350" b="1" i="1" dirty="0">
                          <a:solidFill>
                            <a:schemeClr val="tx1"/>
                          </a:solidFill>
                          <a:latin typeface="Adobe Clean SemiLight (Body)"/>
                        </a:rPr>
                        <a:t> Cloud </a:t>
                      </a:r>
                    </a:p>
                    <a:p>
                      <a:pPr marL="511175" indent="-285750">
                        <a:buFont typeface="Arial" panose="020B0604020202020204" pitchFamily="34" charset="0"/>
                        <a:buChar char="•"/>
                      </a:pPr>
                      <a:r>
                        <a:rPr lang="es-ES" sz="1350" b="0" dirty="0">
                          <a:solidFill>
                            <a:schemeClr val="tx1"/>
                          </a:solidFill>
                          <a:latin typeface="Adobe Clean SemiLight (Body)"/>
                        </a:rPr>
                        <a:t>Haga clic en </a:t>
                      </a:r>
                      <a:r>
                        <a:rPr lang="es-ES" sz="1350" b="1" dirty="0">
                          <a:solidFill>
                            <a:schemeClr val="tx1"/>
                          </a:solidFill>
                          <a:latin typeface="Adobe Clean SemiLight (Body)"/>
                        </a:rPr>
                        <a:t>Crear caso</a:t>
                      </a:r>
                    </a:p>
                  </a:txBody>
                  <a:tcPr marL="90000" marR="90000">
                    <a:lnL w="12700" cmpd="sng">
                      <a:solidFill>
                        <a:sysClr val="window" lastClr="FFFFFF"/>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943301337"/>
                  </a:ext>
                </a:extLst>
              </a:tr>
            </a:tbl>
          </a:graphicData>
        </a:graphic>
      </p:graphicFrame>
      <p:pic>
        <p:nvPicPr>
          <p:cNvPr id="6" name="Picture 5">
            <a:extLst>
              <a:ext uri="{FF2B5EF4-FFF2-40B4-BE49-F238E27FC236}">
                <a16:creationId xmlns:a16="http://schemas.microsoft.com/office/drawing/2014/main" id="{69090F66-85F8-4419-AE40-F138742D01B7}"/>
              </a:ext>
            </a:extLst>
          </p:cNvPr>
          <p:cNvPicPr>
            <a:picLocks noChangeAspect="1"/>
          </p:cNvPicPr>
          <p:nvPr/>
        </p:nvPicPr>
        <p:blipFill>
          <a:blip r:embed="rId3"/>
          <a:stretch>
            <a:fillRect/>
          </a:stretch>
        </p:blipFill>
        <p:spPr>
          <a:xfrm>
            <a:off x="6334311" y="2573941"/>
            <a:ext cx="4451318" cy="1643564"/>
          </a:xfrm>
          <a:prstGeom prst="rect">
            <a:avLst/>
          </a:prstGeom>
          <a:ln>
            <a:noFill/>
          </a:ln>
          <a:effectLst>
            <a:outerShdw blurRad="292100" dist="139700" dir="2700000" algn="tl" rotWithShape="0">
              <a:srgbClr val="333333">
                <a:alpha val="65000"/>
              </a:srgbClr>
            </a:outerShdw>
          </a:effectLst>
        </p:spPr>
      </p:pic>
      <p:sp>
        <p:nvSpPr>
          <p:cNvPr id="11" name="TextBox 10">
            <a:extLst>
              <a:ext uri="{FF2B5EF4-FFF2-40B4-BE49-F238E27FC236}">
                <a16:creationId xmlns:a16="http://schemas.microsoft.com/office/drawing/2014/main" id="{3C0B6D25-5634-48BD-B0BF-D75E6ADFE791}"/>
              </a:ext>
            </a:extLst>
          </p:cNvPr>
          <p:cNvSpPr txBox="1"/>
          <p:nvPr/>
        </p:nvSpPr>
        <p:spPr>
          <a:xfrm>
            <a:off x="1661020" y="6523694"/>
            <a:ext cx="12192000" cy="246221"/>
          </a:xfrm>
          <a:prstGeom prst="rect">
            <a:avLst/>
          </a:prstGeom>
          <a:noFill/>
        </p:spPr>
        <p:txBody>
          <a:bodyPr wrap="square">
            <a:spAutoFit/>
          </a:bodyPr>
          <a:lstStyle/>
          <a:p>
            <a:pPr marL="225425"/>
            <a:r>
              <a:rPr lang="es-ES" sz="1000" i="1" dirty="0">
                <a:latin typeface="Adobe Clean Light"/>
              </a:rPr>
              <a:t>En el formulario que aparece, indique el nombre del producto para el que necesita ayuda. Para ver una lista de opciones, escriba las primeras letras del nombre del producto. </a:t>
            </a:r>
          </a:p>
        </p:txBody>
      </p:sp>
      <p:pic>
        <p:nvPicPr>
          <p:cNvPr id="13" name="Picture 12">
            <a:extLst>
              <a:ext uri="{FF2B5EF4-FFF2-40B4-BE49-F238E27FC236}">
                <a16:creationId xmlns:a16="http://schemas.microsoft.com/office/drawing/2014/main" id="{714A1860-FF78-473C-8F34-A83736118E1E}"/>
              </a:ext>
            </a:extLst>
          </p:cNvPr>
          <p:cNvPicPr>
            <a:picLocks noChangeAspect="1"/>
          </p:cNvPicPr>
          <p:nvPr/>
        </p:nvPicPr>
        <p:blipFill>
          <a:blip r:embed="rId4"/>
          <a:stretch>
            <a:fillRect/>
          </a:stretch>
        </p:blipFill>
        <p:spPr>
          <a:xfrm>
            <a:off x="2184292" y="4040150"/>
            <a:ext cx="4150019" cy="2303152"/>
          </a:xfrm>
          <a:prstGeom prst="rect">
            <a:avLst/>
          </a:prstGeom>
          <a:ln>
            <a:noFill/>
          </a:ln>
          <a:effectLst>
            <a:outerShdw blurRad="292100" dist="139700" dir="2700000" algn="tl" rotWithShape="0">
              <a:srgbClr val="333333">
                <a:alpha val="65000"/>
              </a:srgbClr>
            </a:outerShdw>
          </a:effectLst>
        </p:spPr>
      </p:pic>
      <p:sp>
        <p:nvSpPr>
          <p:cNvPr id="4" name="TextBox 3">
            <a:extLst>
              <a:ext uri="{FF2B5EF4-FFF2-40B4-BE49-F238E27FC236}">
                <a16:creationId xmlns:a16="http://schemas.microsoft.com/office/drawing/2014/main" id="{05D1DA21-14BE-438D-94A6-FB36CBC7082C}"/>
              </a:ext>
            </a:extLst>
          </p:cNvPr>
          <p:cNvSpPr txBox="1"/>
          <p:nvPr/>
        </p:nvSpPr>
        <p:spPr>
          <a:xfrm>
            <a:off x="6602187" y="5855757"/>
            <a:ext cx="477520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1600" dirty="0">
                <a:solidFill>
                  <a:srgbClr val="5F5F5F"/>
                </a:solidFill>
                <a:latin typeface="Adobe Clean Light"/>
                <a:cs typeface="Segoe UI"/>
                <a:hlinkClick r:id="rId5"/>
              </a:rPr>
              <a:t>Aquí</a:t>
            </a:r>
            <a:r>
              <a:rPr lang="es-ES" sz="1600" dirty="0">
                <a:latin typeface="Adobe Clean Light"/>
                <a:cs typeface="Segoe UI"/>
              </a:rPr>
              <a:t> encontrará un videotutorial sobre cómo crear </a:t>
            </a:r>
            <a:br>
              <a:rPr lang="es-ES" sz="1600" dirty="0">
                <a:latin typeface="Adobe Clean Light"/>
                <a:cs typeface="Segoe UI"/>
              </a:rPr>
            </a:br>
            <a:r>
              <a:rPr lang="es-ES" sz="1600" dirty="0">
                <a:latin typeface="Adobe Clean Light"/>
                <a:cs typeface="Segoe UI"/>
              </a:rPr>
              <a:t>y administrar un caso de soporte en </a:t>
            </a:r>
            <a:r>
              <a:rPr lang="es-ES" sz="1600" dirty="0" err="1">
                <a:latin typeface="Adobe Clean Light"/>
                <a:cs typeface="Segoe UI"/>
              </a:rPr>
              <a:t>Admin</a:t>
            </a:r>
            <a:r>
              <a:rPr lang="es-ES" sz="1600" dirty="0">
                <a:latin typeface="Adobe Clean Light"/>
                <a:cs typeface="Segoe UI"/>
              </a:rPr>
              <a:t> </a:t>
            </a:r>
            <a:r>
              <a:rPr lang="es-ES" sz="1600" dirty="0" err="1">
                <a:latin typeface="Adobe Clean Light"/>
                <a:cs typeface="Segoe UI"/>
              </a:rPr>
              <a:t>Console</a:t>
            </a:r>
            <a:endParaRPr lang="es-ES" sz="1600" dirty="0">
              <a:latin typeface="Adobe Clean Light"/>
              <a:cs typeface="Segoe UI"/>
            </a:endParaRPr>
          </a:p>
        </p:txBody>
      </p:sp>
    </p:spTree>
    <p:extLst>
      <p:ext uri="{BB962C8B-B14F-4D97-AF65-F5344CB8AC3E}">
        <p14:creationId xmlns:p14="http://schemas.microsoft.com/office/powerpoint/2010/main" val="9741789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622242-8F59-4A9A-A8DD-4C17EE0EB351}"/>
              </a:ext>
            </a:extLst>
          </p:cNvPr>
          <p:cNvSpPr>
            <a:spLocks noGrp="1"/>
          </p:cNvSpPr>
          <p:nvPr>
            <p:ph type="title"/>
          </p:nvPr>
        </p:nvSpPr>
        <p:spPr/>
        <p:txBody>
          <a:bodyPr/>
          <a:lstStyle/>
          <a:p>
            <a:r>
              <a:rPr lang="es-ES"/>
              <a:t>Descripción del caso | Adobe Experience Manager, Adobe Experience Platform y Adobe Campaign</a:t>
            </a:r>
          </a:p>
        </p:txBody>
      </p:sp>
      <p:sp>
        <p:nvSpPr>
          <p:cNvPr id="3" name="Content Placeholder 2">
            <a:extLst>
              <a:ext uri="{FF2B5EF4-FFF2-40B4-BE49-F238E27FC236}">
                <a16:creationId xmlns:a16="http://schemas.microsoft.com/office/drawing/2014/main" id="{1BDB1D1D-B1AA-4A98-9537-035D494F033E}"/>
              </a:ext>
            </a:extLst>
          </p:cNvPr>
          <p:cNvSpPr>
            <a:spLocks noGrp="1"/>
          </p:cNvSpPr>
          <p:nvPr>
            <p:ph sz="quarter" idx="13"/>
          </p:nvPr>
        </p:nvSpPr>
        <p:spPr>
          <a:xfrm>
            <a:off x="283464" y="1303943"/>
            <a:ext cx="11521440" cy="466134"/>
          </a:xfrm>
        </p:spPr>
        <p:txBody>
          <a:bodyPr/>
          <a:lstStyle/>
          <a:p>
            <a:pPr marL="0" indent="0">
              <a:buNone/>
            </a:pPr>
            <a:r>
              <a:rPr lang="es-ES" sz="1400">
                <a:latin typeface="+mn-lt"/>
              </a:rPr>
              <a:t>Cuando aparezca el formulario del caso, complete los detalles sobre el problema usando la siguiente información como guía:</a:t>
            </a:r>
          </a:p>
          <a:p>
            <a:endParaRPr lang="en-US" sz="1400">
              <a:latin typeface="+mn-lt"/>
            </a:endParaRPr>
          </a:p>
        </p:txBody>
      </p:sp>
      <p:graphicFrame>
        <p:nvGraphicFramePr>
          <p:cNvPr id="4" name="Table 3">
            <a:extLst>
              <a:ext uri="{FF2B5EF4-FFF2-40B4-BE49-F238E27FC236}">
                <a16:creationId xmlns:a16="http://schemas.microsoft.com/office/drawing/2014/main" id="{CA45059A-463B-4402-89E2-99CA1D839BD0}"/>
              </a:ext>
            </a:extLst>
          </p:cNvPr>
          <p:cNvGraphicFramePr>
            <a:graphicFrameLocks noGrp="1"/>
          </p:cNvGraphicFramePr>
          <p:nvPr>
            <p:extLst>
              <p:ext uri="{D42A27DB-BD31-4B8C-83A1-F6EECF244321}">
                <p14:modId xmlns:p14="http://schemas.microsoft.com/office/powerpoint/2010/main" val="4130488445"/>
              </p:ext>
            </p:extLst>
          </p:nvPr>
        </p:nvGraphicFramePr>
        <p:xfrm>
          <a:off x="213222" y="1637960"/>
          <a:ext cx="5782110" cy="4566548"/>
        </p:xfrm>
        <a:graphic>
          <a:graphicData uri="http://schemas.openxmlformats.org/drawingml/2006/table">
            <a:tbl>
              <a:tblPr firstRow="1" firstCol="1" bandRow="1"/>
              <a:tblGrid>
                <a:gridCol w="887697">
                  <a:extLst>
                    <a:ext uri="{9D8B030D-6E8A-4147-A177-3AD203B41FA5}">
                      <a16:colId xmlns:a16="http://schemas.microsoft.com/office/drawing/2014/main" val="921579654"/>
                    </a:ext>
                  </a:extLst>
                </a:gridCol>
                <a:gridCol w="4894413">
                  <a:extLst>
                    <a:ext uri="{9D8B030D-6E8A-4147-A177-3AD203B41FA5}">
                      <a16:colId xmlns:a16="http://schemas.microsoft.com/office/drawing/2014/main" val="2790224011"/>
                    </a:ext>
                  </a:extLst>
                </a:gridCol>
              </a:tblGrid>
              <a:tr h="209722">
                <a:tc>
                  <a:txBody>
                    <a:bodyPr/>
                    <a:lstStyle>
                      <a:lvl1pPr marL="0" algn="l" defTabSz="914400" rtl="0" eaLnBrk="1" latinLnBrk="0" hangingPunct="1">
                        <a:defRPr sz="1800" b="1" kern="1200">
                          <a:solidFill>
                            <a:schemeClr val="bg1"/>
                          </a:solidFill>
                          <a:latin typeface="Calibri" panose="020F0502020204030204"/>
                        </a:defRPr>
                      </a:lvl1pPr>
                      <a:lvl2pPr marL="457200" algn="l" defTabSz="914400" rtl="0" eaLnBrk="1" latinLnBrk="0" hangingPunct="1">
                        <a:defRPr sz="1800" b="1" kern="1200">
                          <a:solidFill>
                            <a:schemeClr val="bg1"/>
                          </a:solidFill>
                          <a:latin typeface="Calibri" panose="020F0502020204030204"/>
                        </a:defRPr>
                      </a:lvl2pPr>
                      <a:lvl3pPr marL="914400" algn="l" defTabSz="914400" rtl="0" eaLnBrk="1" latinLnBrk="0" hangingPunct="1">
                        <a:defRPr sz="1800" b="1" kern="1200">
                          <a:solidFill>
                            <a:schemeClr val="bg1"/>
                          </a:solidFill>
                          <a:latin typeface="Calibri" panose="020F0502020204030204"/>
                        </a:defRPr>
                      </a:lvl3pPr>
                      <a:lvl4pPr marL="1371600" algn="l" defTabSz="914400" rtl="0" eaLnBrk="1" latinLnBrk="0" hangingPunct="1">
                        <a:defRPr sz="1800" b="1" kern="1200">
                          <a:solidFill>
                            <a:schemeClr val="bg1"/>
                          </a:solidFill>
                          <a:latin typeface="Calibri" panose="020F0502020204030204"/>
                        </a:defRPr>
                      </a:lvl4pPr>
                      <a:lvl5pPr marL="1828800" algn="l" defTabSz="914400" rtl="0" eaLnBrk="1" latinLnBrk="0" hangingPunct="1">
                        <a:defRPr sz="1800" b="1" kern="1200">
                          <a:solidFill>
                            <a:schemeClr val="bg1"/>
                          </a:solidFill>
                          <a:latin typeface="Calibri" panose="020F0502020204030204"/>
                        </a:defRPr>
                      </a:lvl5pPr>
                      <a:lvl6pPr marL="2286000" algn="l" defTabSz="914400" rtl="0" eaLnBrk="1" latinLnBrk="0" hangingPunct="1">
                        <a:defRPr sz="1800" b="1" kern="1200">
                          <a:solidFill>
                            <a:schemeClr val="bg1"/>
                          </a:solidFill>
                          <a:latin typeface="Calibri" panose="020F0502020204030204"/>
                        </a:defRPr>
                      </a:lvl6pPr>
                      <a:lvl7pPr marL="2743200" algn="l" defTabSz="914400" rtl="0" eaLnBrk="1" latinLnBrk="0" hangingPunct="1">
                        <a:defRPr sz="1800" b="1" kern="1200">
                          <a:solidFill>
                            <a:schemeClr val="bg1"/>
                          </a:solidFill>
                          <a:latin typeface="Calibri" panose="020F0502020204030204"/>
                        </a:defRPr>
                      </a:lvl7pPr>
                      <a:lvl8pPr marL="3200400" algn="l" defTabSz="914400" rtl="0" eaLnBrk="1" latinLnBrk="0" hangingPunct="1">
                        <a:defRPr sz="1800" b="1" kern="1200">
                          <a:solidFill>
                            <a:schemeClr val="bg1"/>
                          </a:solidFill>
                          <a:latin typeface="Calibri" panose="020F0502020204030204"/>
                        </a:defRPr>
                      </a:lvl8pPr>
                      <a:lvl9pPr marL="3657600" algn="l" defTabSz="914400" rtl="0" eaLnBrk="1" latinLnBrk="0" hangingPunct="1">
                        <a:defRPr sz="1800" b="1" kern="1200">
                          <a:solidFill>
                            <a:schemeClr val="bg1"/>
                          </a:solidFill>
                          <a:latin typeface="Calibri" panose="020F0502020204030204"/>
                        </a:defRPr>
                      </a:lvl9pPr>
                    </a:lstStyle>
                    <a:p>
                      <a:pPr marL="0" marR="0" algn="l" fontAlgn="t">
                        <a:spcBef>
                          <a:spcPts val="0"/>
                        </a:spcBef>
                        <a:spcAft>
                          <a:spcPts val="0"/>
                        </a:spcAft>
                      </a:pPr>
                      <a:r>
                        <a:rPr lang="es-ES" sz="1050" b="1" u="none" strike="noStrike" dirty="0">
                          <a:solidFill>
                            <a:schemeClr val="bg1"/>
                          </a:solidFill>
                        </a:rPr>
                        <a:t>Categoría</a:t>
                      </a:r>
                    </a:p>
                  </a:txBody>
                  <a:tcPr marL="51102" marR="51102" marT="45991" marB="45991">
                    <a:lnL w="6350" cap="flat" cmpd="sng" algn="ctr">
                      <a:solidFill>
                        <a:sysClr val="windowText" lastClr="000000"/>
                      </a:solidFill>
                      <a:prstDash val="solid"/>
                      <a:miter lim="800000"/>
                    </a:lnL>
                    <a:lnR>
                      <a:noFill/>
                    </a:lnR>
                    <a:lnT w="6350" cap="flat" cmpd="sng" algn="ctr">
                      <a:solidFill>
                        <a:sysClr val="windowText" lastClr="000000"/>
                      </a:solidFill>
                      <a:prstDash val="solid"/>
                      <a:miter lim="800000"/>
                    </a:lnT>
                    <a:lnB w="6350" cap="flat" cmpd="sng" algn="ctr">
                      <a:solidFill>
                        <a:sysClr val="windowText" lastClr="000000"/>
                      </a:solidFill>
                      <a:prstDash val="solid"/>
                      <a:miter lim="800000"/>
                    </a:lnB>
                    <a:lnTlToBr w="12700" cmpd="sng">
                      <a:noFill/>
                      <a:prstDash val="solid"/>
                    </a:lnTlToBr>
                    <a:lnBlToTr w="12700" cmpd="sng">
                      <a:noFill/>
                      <a:prstDash val="solid"/>
                    </a:lnBlToTr>
                    <a:solidFill>
                      <a:srgbClr val="4472C4"/>
                    </a:solidFill>
                  </a:tcPr>
                </a:tc>
                <a:tc>
                  <a:txBody>
                    <a:bodyPr/>
                    <a:lstStyle>
                      <a:lvl1pPr marL="0" algn="l" defTabSz="914400" rtl="0" eaLnBrk="1" latinLnBrk="0" hangingPunct="1">
                        <a:defRPr sz="1800" b="1" kern="1200">
                          <a:solidFill>
                            <a:schemeClr val="bg1"/>
                          </a:solidFill>
                          <a:latin typeface="Calibri" panose="020F0502020204030204"/>
                        </a:defRPr>
                      </a:lvl1pPr>
                      <a:lvl2pPr marL="457200" algn="l" defTabSz="914400" rtl="0" eaLnBrk="1" latinLnBrk="0" hangingPunct="1">
                        <a:defRPr sz="1800" b="1" kern="1200">
                          <a:solidFill>
                            <a:schemeClr val="bg1"/>
                          </a:solidFill>
                          <a:latin typeface="Calibri" panose="020F0502020204030204"/>
                        </a:defRPr>
                      </a:lvl2pPr>
                      <a:lvl3pPr marL="914400" algn="l" defTabSz="914400" rtl="0" eaLnBrk="1" latinLnBrk="0" hangingPunct="1">
                        <a:defRPr sz="1800" b="1" kern="1200">
                          <a:solidFill>
                            <a:schemeClr val="bg1"/>
                          </a:solidFill>
                          <a:latin typeface="Calibri" panose="020F0502020204030204"/>
                        </a:defRPr>
                      </a:lvl3pPr>
                      <a:lvl4pPr marL="1371600" algn="l" defTabSz="914400" rtl="0" eaLnBrk="1" latinLnBrk="0" hangingPunct="1">
                        <a:defRPr sz="1800" b="1" kern="1200">
                          <a:solidFill>
                            <a:schemeClr val="bg1"/>
                          </a:solidFill>
                          <a:latin typeface="Calibri" panose="020F0502020204030204"/>
                        </a:defRPr>
                      </a:lvl4pPr>
                      <a:lvl5pPr marL="1828800" algn="l" defTabSz="914400" rtl="0" eaLnBrk="1" latinLnBrk="0" hangingPunct="1">
                        <a:defRPr sz="1800" b="1" kern="1200">
                          <a:solidFill>
                            <a:schemeClr val="bg1"/>
                          </a:solidFill>
                          <a:latin typeface="Calibri" panose="020F0502020204030204"/>
                        </a:defRPr>
                      </a:lvl5pPr>
                      <a:lvl6pPr marL="2286000" algn="l" defTabSz="914400" rtl="0" eaLnBrk="1" latinLnBrk="0" hangingPunct="1">
                        <a:defRPr sz="1800" b="1" kern="1200">
                          <a:solidFill>
                            <a:schemeClr val="bg1"/>
                          </a:solidFill>
                          <a:latin typeface="Calibri" panose="020F0502020204030204"/>
                        </a:defRPr>
                      </a:lvl6pPr>
                      <a:lvl7pPr marL="2743200" algn="l" defTabSz="914400" rtl="0" eaLnBrk="1" latinLnBrk="0" hangingPunct="1">
                        <a:defRPr sz="1800" b="1" kern="1200">
                          <a:solidFill>
                            <a:schemeClr val="bg1"/>
                          </a:solidFill>
                          <a:latin typeface="Calibri" panose="020F0502020204030204"/>
                        </a:defRPr>
                      </a:lvl7pPr>
                      <a:lvl8pPr marL="3200400" algn="l" defTabSz="914400" rtl="0" eaLnBrk="1" latinLnBrk="0" hangingPunct="1">
                        <a:defRPr sz="1800" b="1" kern="1200">
                          <a:solidFill>
                            <a:schemeClr val="bg1"/>
                          </a:solidFill>
                          <a:latin typeface="Calibri" panose="020F0502020204030204"/>
                        </a:defRPr>
                      </a:lvl8pPr>
                      <a:lvl9pPr marL="3657600" algn="l" defTabSz="914400" rtl="0" eaLnBrk="1" latinLnBrk="0" hangingPunct="1">
                        <a:defRPr sz="1800" b="1" kern="1200">
                          <a:solidFill>
                            <a:schemeClr val="bg1"/>
                          </a:solidFill>
                          <a:latin typeface="Calibri" panose="020F0502020204030204"/>
                        </a:defRPr>
                      </a:lvl9pPr>
                    </a:lstStyle>
                    <a:p>
                      <a:pPr marL="0" marR="0" algn="l" fontAlgn="t">
                        <a:spcBef>
                          <a:spcPts val="0"/>
                        </a:spcBef>
                        <a:spcAft>
                          <a:spcPts val="0"/>
                        </a:spcAft>
                      </a:pPr>
                      <a:r>
                        <a:rPr lang="es-ES" sz="1050" b="1" u="none" strike="noStrike">
                          <a:solidFill>
                            <a:schemeClr val="bg1"/>
                          </a:solidFill>
                        </a:rPr>
                        <a:t>Descripción</a:t>
                      </a:r>
                    </a:p>
                  </a:txBody>
                  <a:tcPr marL="51102" marR="51102" marT="45991" marB="45991">
                    <a:lnL>
                      <a:noFill/>
                    </a:lnL>
                    <a:lnR w="6350" cap="flat" cmpd="sng" algn="ctr">
                      <a:solidFill>
                        <a:sysClr val="windowText" lastClr="000000"/>
                      </a:solidFill>
                      <a:prstDash val="solid"/>
                      <a:miter lim="800000"/>
                    </a:lnR>
                    <a:lnT w="6350" cap="flat" cmpd="sng" algn="ctr">
                      <a:solidFill>
                        <a:sysClr val="windowText" lastClr="000000"/>
                      </a:solidFill>
                      <a:prstDash val="solid"/>
                      <a:miter lim="800000"/>
                    </a:lnT>
                    <a:lnB w="6350" cap="flat" cmpd="sng" algn="ctr">
                      <a:solidFill>
                        <a:sysClr val="windowText" lastClr="000000"/>
                      </a:solidFill>
                      <a:prstDash val="solid"/>
                      <a:miter lim="800000"/>
                    </a:lnB>
                    <a:lnTlToBr w="12700" cmpd="sng">
                      <a:noFill/>
                      <a:prstDash val="solid"/>
                    </a:lnTlToBr>
                    <a:lnBlToTr w="12700" cmpd="sng">
                      <a:noFill/>
                      <a:prstDash val="solid"/>
                    </a:lnBlToTr>
                    <a:solidFill>
                      <a:srgbClr val="4472C4"/>
                    </a:solidFill>
                  </a:tcPr>
                </a:tc>
                <a:extLst>
                  <a:ext uri="{0D108BD9-81ED-4DB2-BD59-A6C34878D82A}">
                    <a16:rowId xmlns:a16="http://schemas.microsoft.com/office/drawing/2014/main" val="2628336074"/>
                  </a:ext>
                </a:extLst>
              </a:tr>
              <a:tr h="504067">
                <a:tc>
                  <a:txBody>
                    <a:bodyPr/>
                    <a:lstStyle>
                      <a:lvl1pPr marL="0" algn="l" defTabSz="914400" rtl="0" eaLnBrk="1" latinLnBrk="0" hangingPunct="1">
                        <a:defRPr sz="1800" b="1" kern="1200">
                          <a:solidFill>
                            <a:schemeClr val="tx1"/>
                          </a:solidFill>
                          <a:latin typeface="Calibri" panose="020F0502020204030204"/>
                        </a:defRPr>
                      </a:lvl1pPr>
                      <a:lvl2pPr marL="457200" algn="l" defTabSz="914400" rtl="0" eaLnBrk="1" latinLnBrk="0" hangingPunct="1">
                        <a:defRPr sz="1800" b="1" kern="1200">
                          <a:solidFill>
                            <a:schemeClr val="tx1"/>
                          </a:solidFill>
                          <a:latin typeface="Calibri" panose="020F0502020204030204"/>
                        </a:defRPr>
                      </a:lvl2pPr>
                      <a:lvl3pPr marL="914400" algn="l" defTabSz="914400" rtl="0" eaLnBrk="1" latinLnBrk="0" hangingPunct="1">
                        <a:defRPr sz="1800" b="1" kern="1200">
                          <a:solidFill>
                            <a:schemeClr val="tx1"/>
                          </a:solidFill>
                          <a:latin typeface="Calibri" panose="020F0502020204030204"/>
                        </a:defRPr>
                      </a:lvl3pPr>
                      <a:lvl4pPr marL="1371600" algn="l" defTabSz="914400" rtl="0" eaLnBrk="1" latinLnBrk="0" hangingPunct="1">
                        <a:defRPr sz="1800" b="1" kern="1200">
                          <a:solidFill>
                            <a:schemeClr val="tx1"/>
                          </a:solidFill>
                          <a:latin typeface="Calibri" panose="020F0502020204030204"/>
                        </a:defRPr>
                      </a:lvl4pPr>
                      <a:lvl5pPr marL="1828800" algn="l" defTabSz="914400" rtl="0" eaLnBrk="1" latinLnBrk="0" hangingPunct="1">
                        <a:defRPr sz="1800" b="1" kern="1200">
                          <a:solidFill>
                            <a:schemeClr val="tx1"/>
                          </a:solidFill>
                          <a:latin typeface="Calibri" panose="020F0502020204030204"/>
                        </a:defRPr>
                      </a:lvl5pPr>
                      <a:lvl6pPr marL="2286000" algn="l" defTabSz="914400" rtl="0" eaLnBrk="1" latinLnBrk="0" hangingPunct="1">
                        <a:defRPr sz="1800" b="1" kern="1200">
                          <a:solidFill>
                            <a:schemeClr val="tx1"/>
                          </a:solidFill>
                          <a:latin typeface="Calibri" panose="020F0502020204030204"/>
                        </a:defRPr>
                      </a:lvl6pPr>
                      <a:lvl7pPr marL="2743200" algn="l" defTabSz="914400" rtl="0" eaLnBrk="1" latinLnBrk="0" hangingPunct="1">
                        <a:defRPr sz="1800" b="1" kern="1200">
                          <a:solidFill>
                            <a:schemeClr val="tx1"/>
                          </a:solidFill>
                          <a:latin typeface="Calibri" panose="020F0502020204030204"/>
                        </a:defRPr>
                      </a:lvl7pPr>
                      <a:lvl8pPr marL="3200400" algn="l" defTabSz="914400" rtl="0" eaLnBrk="1" latinLnBrk="0" hangingPunct="1">
                        <a:defRPr sz="1800" b="1" kern="1200">
                          <a:solidFill>
                            <a:schemeClr val="tx1"/>
                          </a:solidFill>
                          <a:latin typeface="Calibri" panose="020F0502020204030204"/>
                        </a:defRPr>
                      </a:lvl8pPr>
                      <a:lvl9pPr marL="3657600" algn="l" defTabSz="914400" rtl="0" eaLnBrk="1" latinLnBrk="0" hangingPunct="1">
                        <a:defRPr sz="1800" b="1" kern="1200">
                          <a:solidFill>
                            <a:schemeClr val="tx1"/>
                          </a:solidFill>
                          <a:latin typeface="Calibri" panose="020F0502020204030204"/>
                        </a:defRPr>
                      </a:lvl9pPr>
                    </a:lstStyle>
                    <a:p>
                      <a:pPr marL="0" marR="0" algn="l" fontAlgn="t">
                        <a:spcBef>
                          <a:spcPts val="0"/>
                        </a:spcBef>
                        <a:spcAft>
                          <a:spcPts val="0"/>
                        </a:spcAft>
                      </a:pPr>
                      <a:r>
                        <a:rPr lang="es-ES" sz="1000" b="1" u="none" strike="noStrike" dirty="0">
                          <a:solidFill>
                            <a:srgbClr val="333333"/>
                          </a:solidFill>
                        </a:rPr>
                        <a:t>Indique </a:t>
                      </a:r>
                      <a:br>
                        <a:rPr lang="es-ES" sz="1000" b="1" u="none" strike="noStrike" dirty="0">
                          <a:solidFill>
                            <a:srgbClr val="333333"/>
                          </a:solidFill>
                        </a:rPr>
                      </a:br>
                      <a:r>
                        <a:rPr lang="es-ES" sz="1000" b="1" u="none" strike="noStrike" dirty="0">
                          <a:solidFill>
                            <a:srgbClr val="333333"/>
                          </a:solidFill>
                        </a:rPr>
                        <a:t>un producto</a:t>
                      </a:r>
                    </a:p>
                  </a:txBody>
                  <a:tcPr marL="51102" marR="51102" marT="45991" marB="45991">
                    <a:lnL w="6350" cap="flat" cmpd="sng" algn="ctr">
                      <a:solidFill>
                        <a:sysClr val="windowText" lastClr="000000"/>
                      </a:solidFill>
                      <a:prstDash val="solid"/>
                      <a:miter lim="800000"/>
                    </a:lnL>
                    <a:lnR w="12700" cap="flat" cmpd="sng" algn="ctr">
                      <a:solidFill>
                        <a:sysClr val="windowText" lastClr="000000"/>
                      </a:solidFill>
                      <a:prstDash val="solid"/>
                      <a:round/>
                      <a:headEnd type="none" w="med" len="med"/>
                      <a:tailEnd type="none" w="med" len="med"/>
                    </a:lnR>
                    <a:lnT w="6350" cap="flat" cmpd="sng" algn="ctr">
                      <a:solidFill>
                        <a:sysClr val="windowText" lastClr="000000"/>
                      </a:solidFill>
                      <a:prstDash val="solid"/>
                      <a:miter lim="800000"/>
                    </a:lnT>
                    <a:lnB w="6350" cap="flat" cmpd="sng" algn="ctr">
                      <a:solidFill>
                        <a:sysClr val="windowText" lastClr="000000"/>
                      </a:solidFill>
                      <a:prstDash val="solid"/>
                      <a:miter lim="800000"/>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0" marR="0" algn="l" fontAlgn="t">
                        <a:spcBef>
                          <a:spcPts val="0"/>
                        </a:spcBef>
                        <a:spcAft>
                          <a:spcPts val="0"/>
                        </a:spcAft>
                      </a:pPr>
                      <a:r>
                        <a:rPr lang="es-ES" sz="1000" b="0" u="none" strike="noStrike" dirty="0">
                          <a:solidFill>
                            <a:srgbClr val="333333"/>
                          </a:solidFill>
                        </a:rPr>
                        <a:t>Indique el nombre del producto en el campo proporcionado. Para ver una lista de opciones, escriba las primeras letras del nombre del producto. Esta opción no está disponible si crea un caso para administrar usuarios y licencias.</a:t>
                      </a:r>
                    </a:p>
                  </a:txBody>
                  <a:tcPr marL="51102" marR="51102" marT="45991" marB="45991">
                    <a:lnL w="12700" cap="flat" cmpd="sng" algn="ctr">
                      <a:solidFill>
                        <a:sysClr val="windowText" lastClr="000000"/>
                      </a:solidFill>
                      <a:prstDash val="solid"/>
                      <a:round/>
                      <a:headEnd type="none" w="med" len="med"/>
                      <a:tailEnd type="none" w="med" len="med"/>
                    </a:lnL>
                    <a:lnR w="6350" cap="flat" cmpd="sng" algn="ctr">
                      <a:solidFill>
                        <a:sysClr val="windowText" lastClr="000000"/>
                      </a:solidFill>
                      <a:prstDash val="solid"/>
                      <a:miter lim="800000"/>
                    </a:lnR>
                    <a:lnT w="6350" cap="flat" cmpd="sng" algn="ctr">
                      <a:solidFill>
                        <a:sysClr val="windowText" lastClr="000000"/>
                      </a:solidFill>
                      <a:prstDash val="solid"/>
                      <a:miter lim="800000"/>
                    </a:lnT>
                    <a:lnB w="6350" cap="flat" cmpd="sng" algn="ctr">
                      <a:solidFill>
                        <a:sysClr val="windowText" lastClr="000000"/>
                      </a:solidFill>
                      <a:prstDash val="solid"/>
                      <a:miter lim="800000"/>
                    </a:lnB>
                    <a:lnTlToBr w="12700" cmpd="sng">
                      <a:noFill/>
                      <a:prstDash val="solid"/>
                    </a:lnTlToBr>
                    <a:lnBlToTr w="12700" cmpd="sng">
                      <a:noFill/>
                      <a:prstDash val="solid"/>
                    </a:lnBlToTr>
                    <a:noFill/>
                  </a:tcPr>
                </a:tc>
                <a:extLst>
                  <a:ext uri="{0D108BD9-81ED-4DB2-BD59-A6C34878D82A}">
                    <a16:rowId xmlns:a16="http://schemas.microsoft.com/office/drawing/2014/main" val="3768634257"/>
                  </a:ext>
                </a:extLst>
              </a:tr>
              <a:tr h="2200642">
                <a:tc>
                  <a:txBody>
                    <a:bodyPr/>
                    <a:lstStyle>
                      <a:lvl1pPr marL="0" algn="l" defTabSz="914400" rtl="0" eaLnBrk="1" latinLnBrk="0" hangingPunct="1">
                        <a:defRPr sz="1800" b="1" kern="1200">
                          <a:solidFill>
                            <a:schemeClr val="tx1"/>
                          </a:solidFill>
                          <a:latin typeface="Calibri" panose="020F0502020204030204"/>
                        </a:defRPr>
                      </a:lvl1pPr>
                      <a:lvl2pPr marL="457200" algn="l" defTabSz="914400" rtl="0" eaLnBrk="1" latinLnBrk="0" hangingPunct="1">
                        <a:defRPr sz="1800" b="1" kern="1200">
                          <a:solidFill>
                            <a:schemeClr val="tx1"/>
                          </a:solidFill>
                          <a:latin typeface="Calibri" panose="020F0502020204030204"/>
                        </a:defRPr>
                      </a:lvl2pPr>
                      <a:lvl3pPr marL="914400" algn="l" defTabSz="914400" rtl="0" eaLnBrk="1" latinLnBrk="0" hangingPunct="1">
                        <a:defRPr sz="1800" b="1" kern="1200">
                          <a:solidFill>
                            <a:schemeClr val="tx1"/>
                          </a:solidFill>
                          <a:latin typeface="Calibri" panose="020F0502020204030204"/>
                        </a:defRPr>
                      </a:lvl3pPr>
                      <a:lvl4pPr marL="1371600" algn="l" defTabSz="914400" rtl="0" eaLnBrk="1" latinLnBrk="0" hangingPunct="1">
                        <a:defRPr sz="1800" b="1" kern="1200">
                          <a:solidFill>
                            <a:schemeClr val="tx1"/>
                          </a:solidFill>
                          <a:latin typeface="Calibri" panose="020F0502020204030204"/>
                        </a:defRPr>
                      </a:lvl4pPr>
                      <a:lvl5pPr marL="1828800" algn="l" defTabSz="914400" rtl="0" eaLnBrk="1" latinLnBrk="0" hangingPunct="1">
                        <a:defRPr sz="1800" b="1" kern="1200">
                          <a:solidFill>
                            <a:schemeClr val="tx1"/>
                          </a:solidFill>
                          <a:latin typeface="Calibri" panose="020F0502020204030204"/>
                        </a:defRPr>
                      </a:lvl5pPr>
                      <a:lvl6pPr marL="2286000" algn="l" defTabSz="914400" rtl="0" eaLnBrk="1" latinLnBrk="0" hangingPunct="1">
                        <a:defRPr sz="1800" b="1" kern="1200">
                          <a:solidFill>
                            <a:schemeClr val="tx1"/>
                          </a:solidFill>
                          <a:latin typeface="Calibri" panose="020F0502020204030204"/>
                        </a:defRPr>
                      </a:lvl6pPr>
                      <a:lvl7pPr marL="2743200" algn="l" defTabSz="914400" rtl="0" eaLnBrk="1" latinLnBrk="0" hangingPunct="1">
                        <a:defRPr sz="1800" b="1" kern="1200">
                          <a:solidFill>
                            <a:schemeClr val="tx1"/>
                          </a:solidFill>
                          <a:latin typeface="Calibri" panose="020F0502020204030204"/>
                        </a:defRPr>
                      </a:lvl7pPr>
                      <a:lvl8pPr marL="3200400" algn="l" defTabSz="914400" rtl="0" eaLnBrk="1" latinLnBrk="0" hangingPunct="1">
                        <a:defRPr sz="1800" b="1" kern="1200">
                          <a:solidFill>
                            <a:schemeClr val="tx1"/>
                          </a:solidFill>
                          <a:latin typeface="Calibri" panose="020F0502020204030204"/>
                        </a:defRPr>
                      </a:lvl8pPr>
                      <a:lvl9pPr marL="3657600" algn="l" defTabSz="914400" rtl="0" eaLnBrk="1" latinLnBrk="0" hangingPunct="1">
                        <a:defRPr sz="1800" b="1" kern="1200">
                          <a:solidFill>
                            <a:schemeClr val="tx1"/>
                          </a:solidFill>
                          <a:latin typeface="Calibri" panose="020F0502020204030204"/>
                        </a:defRPr>
                      </a:lvl9pPr>
                    </a:lstStyle>
                    <a:p>
                      <a:pPr marL="0" marR="0" algn="l" fontAlgn="t">
                        <a:spcBef>
                          <a:spcPts val="0"/>
                        </a:spcBef>
                        <a:spcAft>
                          <a:spcPts val="0"/>
                        </a:spcAft>
                      </a:pPr>
                      <a:r>
                        <a:rPr lang="es-ES" sz="1000" b="1" u="none" strike="noStrike">
                          <a:solidFill>
                            <a:srgbClr val="333333"/>
                          </a:solidFill>
                        </a:rPr>
                        <a:t>Seleccione la prioridad del problema.</a:t>
                      </a:r>
                    </a:p>
                  </a:txBody>
                  <a:tcPr marL="51102" marR="51102" marT="45991" marB="45991">
                    <a:lnL w="6350" cap="flat" cmpd="sng" algn="ctr">
                      <a:solidFill>
                        <a:sysClr val="windowText" lastClr="000000"/>
                      </a:solidFill>
                      <a:prstDash val="solid"/>
                      <a:miter lim="800000"/>
                    </a:lnL>
                    <a:lnR w="12700" cap="flat" cmpd="sng" algn="ctr">
                      <a:solidFill>
                        <a:sysClr val="windowText" lastClr="000000"/>
                      </a:solidFill>
                      <a:prstDash val="solid"/>
                      <a:round/>
                      <a:headEnd type="none" w="med" len="med"/>
                      <a:tailEnd type="none" w="med" len="med"/>
                    </a:lnR>
                    <a:lnT w="6350" cap="flat" cmpd="sng" algn="ctr">
                      <a:solidFill>
                        <a:sysClr val="windowText" lastClr="000000"/>
                      </a:solidFill>
                      <a:prstDash val="solid"/>
                      <a:miter lim="800000"/>
                    </a:lnT>
                    <a:lnB w="6350" cap="flat" cmpd="sng" algn="ctr">
                      <a:solidFill>
                        <a:sysClr val="windowText" lastClr="000000"/>
                      </a:solidFill>
                      <a:prstDash val="solid"/>
                      <a:miter lim="800000"/>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0" marR="0" algn="l" fontAlgn="t">
                        <a:spcBef>
                          <a:spcPts val="750"/>
                        </a:spcBef>
                        <a:spcAft>
                          <a:spcPts val="750"/>
                        </a:spcAft>
                      </a:pPr>
                      <a:r>
                        <a:rPr lang="es-ES" sz="1000" b="0" u="none" strike="noStrike" dirty="0">
                          <a:solidFill>
                            <a:srgbClr val="333333"/>
                          </a:solidFill>
                        </a:rPr>
                        <a:t>Según el impacto del problema en sus operaciones, debe usar una de estas clasificaciones:</a:t>
                      </a:r>
                    </a:p>
                    <a:p>
                      <a:pPr marL="740664" marR="0" indent="-283464" algn="l" fontAlgn="t">
                        <a:spcBef>
                          <a:spcPts val="450"/>
                        </a:spcBef>
                        <a:spcAft>
                          <a:spcPts val="450"/>
                        </a:spcAft>
                        <a:tabLst>
                          <a:tab pos="914400" algn="l"/>
                        </a:tabLst>
                      </a:pPr>
                      <a:r>
                        <a:rPr lang="es-ES" sz="1000" b="0" u="none" strike="noStrike" dirty="0">
                          <a:solidFill>
                            <a:srgbClr val="333333"/>
                          </a:solidFill>
                        </a:rPr>
                        <a:t>P4 (problema menor): Seleccione esta opción si el problema no causa ningún impacto significativo ni interrumpe sus operaciones habituales. Esta opción puede incluir problemas relacionados con las API y las integraciones, instalaciones y configuraciones, solicitudes de mejoras o preguntas sobre </a:t>
                      </a:r>
                      <a:br>
                        <a:rPr lang="es-ES" sz="1000" b="0" u="none" strike="noStrike" dirty="0">
                          <a:solidFill>
                            <a:srgbClr val="333333"/>
                          </a:solidFill>
                        </a:rPr>
                      </a:br>
                      <a:r>
                        <a:rPr lang="es-ES" sz="1000" b="0" u="none" strike="noStrike" dirty="0">
                          <a:solidFill>
                            <a:srgbClr val="333333"/>
                          </a:solidFill>
                        </a:rPr>
                        <a:t>la documentación.</a:t>
                      </a:r>
                    </a:p>
                    <a:p>
                      <a:pPr marL="740664" marR="0" indent="-283464" algn="l" fontAlgn="t">
                        <a:spcBef>
                          <a:spcPts val="450"/>
                        </a:spcBef>
                        <a:spcAft>
                          <a:spcPts val="450"/>
                        </a:spcAft>
                        <a:tabLst>
                          <a:tab pos="914400" algn="l"/>
                        </a:tabLst>
                      </a:pPr>
                      <a:r>
                        <a:rPr lang="es-ES" sz="1000" b="0" u="none" strike="noStrike" dirty="0">
                          <a:solidFill>
                            <a:srgbClr val="333333"/>
                          </a:solidFill>
                        </a:rPr>
                        <a:t>P3 (importante): Si el problema afecta a las operaciones habituales, seleccione esta opción. Por ejemplo, cuando el comportamiento del software no es el correcto. </a:t>
                      </a:r>
                    </a:p>
                    <a:p>
                      <a:pPr marL="740664" marR="0" indent="-283464" algn="l" fontAlgn="t">
                        <a:spcBef>
                          <a:spcPts val="450"/>
                        </a:spcBef>
                        <a:spcAft>
                          <a:spcPts val="450"/>
                        </a:spcAft>
                        <a:tabLst>
                          <a:tab pos="914400" algn="l"/>
                        </a:tabLst>
                      </a:pPr>
                      <a:r>
                        <a:rPr lang="es-ES" sz="1000" b="0" u="none" strike="noStrike" dirty="0">
                          <a:solidFill>
                            <a:srgbClr val="333333"/>
                          </a:solidFill>
                        </a:rPr>
                        <a:t>P2 (urgente): Seleccione esta opción si se producen interrupciones significativas en las operaciones habituales de su empresa. Por ejemplo, si el problema afecta negativamente a una instalación de toda la empresa, a plazos de entrega urgentes o si conlleva un riesgo financiero para la empresa. </a:t>
                      </a:r>
                    </a:p>
                  </a:txBody>
                  <a:tcPr marL="51102" marR="51102" marT="45991" marB="45991">
                    <a:lnL w="12700" cap="flat" cmpd="sng" algn="ctr">
                      <a:solidFill>
                        <a:sysClr val="windowText" lastClr="000000"/>
                      </a:solidFill>
                      <a:prstDash val="solid"/>
                      <a:round/>
                      <a:headEnd type="none" w="med" len="med"/>
                      <a:tailEnd type="none" w="med" len="med"/>
                    </a:lnL>
                    <a:lnR w="6350" cap="flat" cmpd="sng" algn="ctr">
                      <a:solidFill>
                        <a:sysClr val="windowText" lastClr="000000"/>
                      </a:solidFill>
                      <a:prstDash val="solid"/>
                      <a:miter lim="800000"/>
                    </a:lnR>
                    <a:lnT w="6350" cap="flat" cmpd="sng" algn="ctr">
                      <a:solidFill>
                        <a:sysClr val="windowText" lastClr="000000"/>
                      </a:solidFill>
                      <a:prstDash val="solid"/>
                      <a:miter lim="800000"/>
                    </a:lnT>
                    <a:lnB w="6350" cap="flat" cmpd="sng" algn="ctr">
                      <a:solidFill>
                        <a:sysClr val="windowText" lastClr="000000"/>
                      </a:solidFill>
                      <a:prstDash val="solid"/>
                      <a:miter lim="800000"/>
                    </a:lnB>
                    <a:lnTlToBr w="12700" cmpd="sng">
                      <a:noFill/>
                      <a:prstDash val="solid"/>
                    </a:lnTlToBr>
                    <a:lnBlToTr w="12700" cmpd="sng">
                      <a:noFill/>
                      <a:prstDash val="solid"/>
                    </a:lnBlToTr>
                    <a:noFill/>
                  </a:tcPr>
                </a:tc>
                <a:extLst>
                  <a:ext uri="{0D108BD9-81ED-4DB2-BD59-A6C34878D82A}">
                    <a16:rowId xmlns:a16="http://schemas.microsoft.com/office/drawing/2014/main" val="4276482437"/>
                  </a:ext>
                </a:extLst>
              </a:tr>
              <a:tr h="827029">
                <a:tc>
                  <a:txBody>
                    <a:bodyPr/>
                    <a:lstStyle>
                      <a:lvl1pPr marL="0" algn="l" defTabSz="914400" rtl="0" eaLnBrk="1" latinLnBrk="0" hangingPunct="1">
                        <a:defRPr sz="1800" b="1" kern="1200">
                          <a:solidFill>
                            <a:schemeClr val="tx1"/>
                          </a:solidFill>
                          <a:latin typeface="Calibri" panose="020F0502020204030204"/>
                        </a:defRPr>
                      </a:lvl1pPr>
                      <a:lvl2pPr marL="457200" algn="l" defTabSz="914400" rtl="0" eaLnBrk="1" latinLnBrk="0" hangingPunct="1">
                        <a:defRPr sz="1800" b="1" kern="1200">
                          <a:solidFill>
                            <a:schemeClr val="tx1"/>
                          </a:solidFill>
                          <a:latin typeface="Calibri" panose="020F0502020204030204"/>
                        </a:defRPr>
                      </a:lvl2pPr>
                      <a:lvl3pPr marL="914400" algn="l" defTabSz="914400" rtl="0" eaLnBrk="1" latinLnBrk="0" hangingPunct="1">
                        <a:defRPr sz="1800" b="1" kern="1200">
                          <a:solidFill>
                            <a:schemeClr val="tx1"/>
                          </a:solidFill>
                          <a:latin typeface="Calibri" panose="020F0502020204030204"/>
                        </a:defRPr>
                      </a:lvl3pPr>
                      <a:lvl4pPr marL="1371600" algn="l" defTabSz="914400" rtl="0" eaLnBrk="1" latinLnBrk="0" hangingPunct="1">
                        <a:defRPr sz="1800" b="1" kern="1200">
                          <a:solidFill>
                            <a:schemeClr val="tx1"/>
                          </a:solidFill>
                          <a:latin typeface="Calibri" panose="020F0502020204030204"/>
                        </a:defRPr>
                      </a:lvl4pPr>
                      <a:lvl5pPr marL="1828800" algn="l" defTabSz="914400" rtl="0" eaLnBrk="1" latinLnBrk="0" hangingPunct="1">
                        <a:defRPr sz="1800" b="1" kern="1200">
                          <a:solidFill>
                            <a:schemeClr val="tx1"/>
                          </a:solidFill>
                          <a:latin typeface="Calibri" panose="020F0502020204030204"/>
                        </a:defRPr>
                      </a:lvl5pPr>
                      <a:lvl6pPr marL="2286000" algn="l" defTabSz="914400" rtl="0" eaLnBrk="1" latinLnBrk="0" hangingPunct="1">
                        <a:defRPr sz="1800" b="1" kern="1200">
                          <a:solidFill>
                            <a:schemeClr val="tx1"/>
                          </a:solidFill>
                          <a:latin typeface="Calibri" panose="020F0502020204030204"/>
                        </a:defRPr>
                      </a:lvl6pPr>
                      <a:lvl7pPr marL="2743200" algn="l" defTabSz="914400" rtl="0" eaLnBrk="1" latinLnBrk="0" hangingPunct="1">
                        <a:defRPr sz="1800" b="1" kern="1200">
                          <a:solidFill>
                            <a:schemeClr val="tx1"/>
                          </a:solidFill>
                          <a:latin typeface="Calibri" panose="020F0502020204030204"/>
                        </a:defRPr>
                      </a:lvl7pPr>
                      <a:lvl8pPr marL="3200400" algn="l" defTabSz="914400" rtl="0" eaLnBrk="1" latinLnBrk="0" hangingPunct="1">
                        <a:defRPr sz="1800" b="1" kern="1200">
                          <a:solidFill>
                            <a:schemeClr val="tx1"/>
                          </a:solidFill>
                          <a:latin typeface="Calibri" panose="020F0502020204030204"/>
                        </a:defRPr>
                      </a:lvl8pPr>
                      <a:lvl9pPr marL="3657600" algn="l" defTabSz="914400" rtl="0" eaLnBrk="1" latinLnBrk="0" hangingPunct="1">
                        <a:defRPr sz="1800" b="1" kern="1200">
                          <a:solidFill>
                            <a:schemeClr val="tx1"/>
                          </a:solidFill>
                          <a:latin typeface="Calibri" panose="020F0502020204030204"/>
                        </a:defRPr>
                      </a:lvl9pPr>
                    </a:lstStyle>
                    <a:p>
                      <a:pPr marL="0" marR="0" algn="l" fontAlgn="t">
                        <a:spcBef>
                          <a:spcPts val="0"/>
                        </a:spcBef>
                        <a:spcAft>
                          <a:spcPts val="0"/>
                        </a:spcAft>
                      </a:pPr>
                      <a:r>
                        <a:rPr lang="es-ES" sz="1000" b="1" u="none" strike="noStrike" dirty="0">
                          <a:solidFill>
                            <a:srgbClr val="333333"/>
                          </a:solidFill>
                        </a:rPr>
                        <a:t>Cuantifique </a:t>
                      </a:r>
                      <a:br>
                        <a:rPr lang="es-ES" sz="1000" b="1" u="none" strike="noStrike" dirty="0">
                          <a:solidFill>
                            <a:srgbClr val="333333"/>
                          </a:solidFill>
                        </a:rPr>
                      </a:br>
                      <a:r>
                        <a:rPr lang="es-ES" sz="1000" b="1" u="none" strike="noStrike" dirty="0">
                          <a:solidFill>
                            <a:srgbClr val="333333"/>
                          </a:solidFill>
                        </a:rPr>
                        <a:t>el impacto </a:t>
                      </a:r>
                      <a:br>
                        <a:rPr lang="es-ES" sz="1000" b="1" u="none" strike="noStrike" dirty="0">
                          <a:solidFill>
                            <a:srgbClr val="333333"/>
                          </a:solidFill>
                        </a:rPr>
                      </a:br>
                      <a:r>
                        <a:rPr lang="es-ES" sz="1000" b="1" u="none" strike="noStrike" dirty="0">
                          <a:solidFill>
                            <a:srgbClr val="333333"/>
                          </a:solidFill>
                        </a:rPr>
                        <a:t>del problema</a:t>
                      </a:r>
                    </a:p>
                  </a:txBody>
                  <a:tcPr marL="51102" marR="51102" marT="45991" marB="45991">
                    <a:lnL w="6350" cap="flat" cmpd="sng" algn="ctr">
                      <a:solidFill>
                        <a:sysClr val="windowText" lastClr="000000"/>
                      </a:solidFill>
                      <a:prstDash val="solid"/>
                      <a:miter lim="800000"/>
                    </a:lnL>
                    <a:lnR w="12700" cap="flat" cmpd="sng" algn="ctr">
                      <a:solidFill>
                        <a:sysClr val="windowText" lastClr="000000"/>
                      </a:solidFill>
                      <a:prstDash val="solid"/>
                      <a:round/>
                      <a:headEnd type="none" w="med" len="med"/>
                      <a:tailEnd type="none" w="med" len="med"/>
                    </a:lnR>
                    <a:lnT w="6350" cap="flat" cmpd="sng" algn="ctr">
                      <a:solidFill>
                        <a:sysClr val="windowText" lastClr="000000"/>
                      </a:solidFill>
                      <a:prstDash val="solid"/>
                      <a:miter lim="800000"/>
                    </a:lnT>
                    <a:lnB w="6350" cap="flat" cmpd="sng" algn="ctr">
                      <a:solidFill>
                        <a:sysClr val="windowText" lastClr="000000"/>
                      </a:solidFill>
                      <a:prstDash val="solid"/>
                      <a:miter lim="800000"/>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0" marR="0" algn="l" fontAlgn="t">
                        <a:spcBef>
                          <a:spcPts val="750"/>
                        </a:spcBef>
                        <a:spcAft>
                          <a:spcPts val="750"/>
                        </a:spcAft>
                      </a:pPr>
                      <a:r>
                        <a:rPr lang="es-ES" sz="1000" b="0" u="none" strike="noStrike" dirty="0">
                          <a:solidFill>
                            <a:srgbClr val="333333"/>
                          </a:solidFill>
                        </a:rPr>
                        <a:t>De acuerdo con la escala en la que el problema afecte a su organización, seleccione una </a:t>
                      </a:r>
                      <a:br>
                        <a:rPr lang="es-ES" sz="1000" b="0" u="none" strike="noStrike" dirty="0">
                          <a:solidFill>
                            <a:srgbClr val="333333"/>
                          </a:solidFill>
                        </a:rPr>
                      </a:br>
                      <a:r>
                        <a:rPr lang="es-ES" sz="1000" b="0" u="none" strike="noStrike" dirty="0">
                          <a:solidFill>
                            <a:srgbClr val="333333"/>
                          </a:solidFill>
                        </a:rPr>
                        <a:t>de estas opciones:</a:t>
                      </a:r>
                    </a:p>
                    <a:p>
                      <a:pPr marL="740664" marR="0" indent="-283464" algn="l" fontAlgn="t">
                        <a:spcBef>
                          <a:spcPts val="450"/>
                        </a:spcBef>
                        <a:spcAft>
                          <a:spcPts val="450"/>
                        </a:spcAft>
                        <a:tabLst>
                          <a:tab pos="914400" algn="l"/>
                        </a:tabLst>
                      </a:pPr>
                      <a:r>
                        <a:rPr lang="es-ES" sz="1000" b="0" u="none" strike="noStrike" dirty="0">
                          <a:solidFill>
                            <a:srgbClr val="333333"/>
                          </a:solidFill>
                        </a:rPr>
                        <a:t>Pequeño: Uno o dos usuarios afectados</a:t>
                      </a:r>
                    </a:p>
                    <a:p>
                      <a:pPr marL="740664" marR="0" indent="-283464" algn="l" fontAlgn="t">
                        <a:spcBef>
                          <a:spcPts val="450"/>
                        </a:spcBef>
                        <a:spcAft>
                          <a:spcPts val="450"/>
                        </a:spcAft>
                        <a:tabLst>
                          <a:tab pos="914400" algn="l"/>
                        </a:tabLst>
                      </a:pPr>
                      <a:r>
                        <a:rPr lang="es-ES" sz="1000" b="0" u="none" strike="noStrike" dirty="0">
                          <a:solidFill>
                            <a:srgbClr val="333333"/>
                          </a:solidFill>
                        </a:rPr>
                        <a:t>Medio: Un determinado grupo de usuarios afectados</a:t>
                      </a:r>
                    </a:p>
                    <a:p>
                      <a:pPr marL="740664" marR="0" indent="-283464" algn="l" fontAlgn="t">
                        <a:spcBef>
                          <a:spcPts val="450"/>
                        </a:spcBef>
                        <a:spcAft>
                          <a:spcPts val="450"/>
                        </a:spcAft>
                        <a:tabLst>
                          <a:tab pos="914400" algn="l"/>
                        </a:tabLst>
                      </a:pPr>
                      <a:r>
                        <a:rPr lang="es-ES" sz="1000" b="0" u="none" strike="noStrike" dirty="0">
                          <a:solidFill>
                            <a:srgbClr val="333333"/>
                          </a:solidFill>
                        </a:rPr>
                        <a:t>Grande: Mayoría de los usuarios afectados</a:t>
                      </a:r>
                    </a:p>
                  </a:txBody>
                  <a:tcPr marL="51102" marR="51102" marT="45991" marB="45991">
                    <a:lnL w="12700" cap="flat" cmpd="sng" algn="ctr">
                      <a:solidFill>
                        <a:sysClr val="windowText" lastClr="000000"/>
                      </a:solidFill>
                      <a:prstDash val="solid"/>
                      <a:round/>
                      <a:headEnd type="none" w="med" len="med"/>
                      <a:tailEnd type="none" w="med" len="med"/>
                    </a:lnL>
                    <a:lnR w="6350" cap="flat" cmpd="sng" algn="ctr">
                      <a:solidFill>
                        <a:sysClr val="windowText" lastClr="000000"/>
                      </a:solidFill>
                      <a:prstDash val="solid"/>
                      <a:miter lim="800000"/>
                    </a:lnR>
                    <a:lnT w="6350" cap="flat" cmpd="sng" algn="ctr">
                      <a:solidFill>
                        <a:sysClr val="windowText" lastClr="000000"/>
                      </a:solidFill>
                      <a:prstDash val="solid"/>
                      <a:miter lim="800000"/>
                    </a:lnT>
                    <a:lnB w="6350" cap="flat" cmpd="sng" algn="ctr">
                      <a:solidFill>
                        <a:sysClr val="windowText" lastClr="000000"/>
                      </a:solidFill>
                      <a:prstDash val="solid"/>
                      <a:miter lim="800000"/>
                    </a:lnB>
                    <a:lnTlToBr w="12700" cmpd="sng">
                      <a:noFill/>
                      <a:prstDash val="solid"/>
                    </a:lnTlToBr>
                    <a:lnBlToTr w="12700" cmpd="sng">
                      <a:noFill/>
                      <a:prstDash val="solid"/>
                    </a:lnBlToTr>
                    <a:noFill/>
                  </a:tcPr>
                </a:tc>
                <a:extLst>
                  <a:ext uri="{0D108BD9-81ED-4DB2-BD59-A6C34878D82A}">
                    <a16:rowId xmlns:a16="http://schemas.microsoft.com/office/drawing/2014/main" val="684122772"/>
                  </a:ext>
                </a:extLst>
              </a:tr>
            </a:tbl>
          </a:graphicData>
        </a:graphic>
      </p:graphicFrame>
      <p:graphicFrame>
        <p:nvGraphicFramePr>
          <p:cNvPr id="5" name="Table 4">
            <a:extLst>
              <a:ext uri="{FF2B5EF4-FFF2-40B4-BE49-F238E27FC236}">
                <a16:creationId xmlns:a16="http://schemas.microsoft.com/office/drawing/2014/main" id="{952B209B-C516-4945-B780-A19E22550CA1}"/>
              </a:ext>
            </a:extLst>
          </p:cNvPr>
          <p:cNvGraphicFramePr>
            <a:graphicFrameLocks noGrp="1"/>
          </p:cNvGraphicFramePr>
          <p:nvPr>
            <p:extLst>
              <p:ext uri="{D42A27DB-BD31-4B8C-83A1-F6EECF244321}">
                <p14:modId xmlns:p14="http://schemas.microsoft.com/office/powerpoint/2010/main" val="2305064371"/>
              </p:ext>
            </p:extLst>
          </p:nvPr>
        </p:nvGraphicFramePr>
        <p:xfrm>
          <a:off x="6147732" y="1637960"/>
          <a:ext cx="5782110" cy="3969648"/>
        </p:xfrm>
        <a:graphic>
          <a:graphicData uri="http://schemas.openxmlformats.org/drawingml/2006/table">
            <a:tbl>
              <a:tblPr firstRow="1" firstCol="1" bandRow="1"/>
              <a:tblGrid>
                <a:gridCol w="899062">
                  <a:extLst>
                    <a:ext uri="{9D8B030D-6E8A-4147-A177-3AD203B41FA5}">
                      <a16:colId xmlns:a16="http://schemas.microsoft.com/office/drawing/2014/main" val="921579654"/>
                    </a:ext>
                  </a:extLst>
                </a:gridCol>
                <a:gridCol w="4883048">
                  <a:extLst>
                    <a:ext uri="{9D8B030D-6E8A-4147-A177-3AD203B41FA5}">
                      <a16:colId xmlns:a16="http://schemas.microsoft.com/office/drawing/2014/main" val="2790224011"/>
                    </a:ext>
                  </a:extLst>
                </a:gridCol>
              </a:tblGrid>
              <a:tr h="209722">
                <a:tc>
                  <a:txBody>
                    <a:bodyPr/>
                    <a:lstStyle>
                      <a:lvl1pPr marL="0" algn="l" defTabSz="914400" rtl="0" eaLnBrk="1" latinLnBrk="0" hangingPunct="1">
                        <a:defRPr sz="1800" b="1" kern="1200">
                          <a:solidFill>
                            <a:schemeClr val="bg1"/>
                          </a:solidFill>
                          <a:latin typeface="Calibri" panose="020F0502020204030204"/>
                        </a:defRPr>
                      </a:lvl1pPr>
                      <a:lvl2pPr marL="457200" algn="l" defTabSz="914400" rtl="0" eaLnBrk="1" latinLnBrk="0" hangingPunct="1">
                        <a:defRPr sz="1800" b="1" kern="1200">
                          <a:solidFill>
                            <a:schemeClr val="bg1"/>
                          </a:solidFill>
                          <a:latin typeface="Calibri" panose="020F0502020204030204"/>
                        </a:defRPr>
                      </a:lvl2pPr>
                      <a:lvl3pPr marL="914400" algn="l" defTabSz="914400" rtl="0" eaLnBrk="1" latinLnBrk="0" hangingPunct="1">
                        <a:defRPr sz="1800" b="1" kern="1200">
                          <a:solidFill>
                            <a:schemeClr val="bg1"/>
                          </a:solidFill>
                          <a:latin typeface="Calibri" panose="020F0502020204030204"/>
                        </a:defRPr>
                      </a:lvl3pPr>
                      <a:lvl4pPr marL="1371600" algn="l" defTabSz="914400" rtl="0" eaLnBrk="1" latinLnBrk="0" hangingPunct="1">
                        <a:defRPr sz="1800" b="1" kern="1200">
                          <a:solidFill>
                            <a:schemeClr val="bg1"/>
                          </a:solidFill>
                          <a:latin typeface="Calibri" panose="020F0502020204030204"/>
                        </a:defRPr>
                      </a:lvl4pPr>
                      <a:lvl5pPr marL="1828800" algn="l" defTabSz="914400" rtl="0" eaLnBrk="1" latinLnBrk="0" hangingPunct="1">
                        <a:defRPr sz="1800" b="1" kern="1200">
                          <a:solidFill>
                            <a:schemeClr val="bg1"/>
                          </a:solidFill>
                          <a:latin typeface="Calibri" panose="020F0502020204030204"/>
                        </a:defRPr>
                      </a:lvl5pPr>
                      <a:lvl6pPr marL="2286000" algn="l" defTabSz="914400" rtl="0" eaLnBrk="1" latinLnBrk="0" hangingPunct="1">
                        <a:defRPr sz="1800" b="1" kern="1200">
                          <a:solidFill>
                            <a:schemeClr val="bg1"/>
                          </a:solidFill>
                          <a:latin typeface="Calibri" panose="020F0502020204030204"/>
                        </a:defRPr>
                      </a:lvl6pPr>
                      <a:lvl7pPr marL="2743200" algn="l" defTabSz="914400" rtl="0" eaLnBrk="1" latinLnBrk="0" hangingPunct="1">
                        <a:defRPr sz="1800" b="1" kern="1200">
                          <a:solidFill>
                            <a:schemeClr val="bg1"/>
                          </a:solidFill>
                          <a:latin typeface="Calibri" panose="020F0502020204030204"/>
                        </a:defRPr>
                      </a:lvl7pPr>
                      <a:lvl8pPr marL="3200400" algn="l" defTabSz="914400" rtl="0" eaLnBrk="1" latinLnBrk="0" hangingPunct="1">
                        <a:defRPr sz="1800" b="1" kern="1200">
                          <a:solidFill>
                            <a:schemeClr val="bg1"/>
                          </a:solidFill>
                          <a:latin typeface="Calibri" panose="020F0502020204030204"/>
                        </a:defRPr>
                      </a:lvl8pPr>
                      <a:lvl9pPr marL="3657600" algn="l" defTabSz="914400" rtl="0" eaLnBrk="1" latinLnBrk="0" hangingPunct="1">
                        <a:defRPr sz="1800" b="1" kern="1200">
                          <a:solidFill>
                            <a:schemeClr val="bg1"/>
                          </a:solidFill>
                          <a:latin typeface="Calibri" panose="020F0502020204030204"/>
                        </a:defRPr>
                      </a:lvl9pPr>
                    </a:lstStyle>
                    <a:p>
                      <a:pPr marL="0" marR="0" algn="l" fontAlgn="t">
                        <a:spcBef>
                          <a:spcPts val="0"/>
                        </a:spcBef>
                        <a:spcAft>
                          <a:spcPts val="0"/>
                        </a:spcAft>
                      </a:pPr>
                      <a:r>
                        <a:rPr lang="es-ES" sz="1050" b="1" u="none" strike="noStrike" dirty="0">
                          <a:solidFill>
                            <a:schemeClr val="bg1"/>
                          </a:solidFill>
                        </a:rPr>
                        <a:t>Categoría</a:t>
                      </a:r>
                    </a:p>
                  </a:txBody>
                  <a:tcPr marL="51102" marR="51102" marT="45991" marB="45991">
                    <a:lnL w="6350" cap="flat" cmpd="sng" algn="ctr">
                      <a:solidFill>
                        <a:sysClr val="windowText" lastClr="000000"/>
                      </a:solidFill>
                      <a:prstDash val="solid"/>
                      <a:miter lim="800000"/>
                    </a:lnL>
                    <a:lnR>
                      <a:noFill/>
                    </a:lnR>
                    <a:lnT w="6350" cap="flat" cmpd="sng" algn="ctr">
                      <a:solidFill>
                        <a:sysClr val="windowText" lastClr="000000"/>
                      </a:solidFill>
                      <a:prstDash val="solid"/>
                      <a:miter lim="800000"/>
                    </a:lnT>
                    <a:lnB w="6350" cap="flat" cmpd="sng" algn="ctr">
                      <a:solidFill>
                        <a:sysClr val="windowText" lastClr="000000"/>
                      </a:solidFill>
                      <a:prstDash val="solid"/>
                      <a:miter lim="800000"/>
                    </a:lnB>
                    <a:lnTlToBr w="12700" cmpd="sng">
                      <a:noFill/>
                      <a:prstDash val="solid"/>
                    </a:lnTlToBr>
                    <a:lnBlToTr w="12700" cmpd="sng">
                      <a:noFill/>
                      <a:prstDash val="solid"/>
                    </a:lnBlToTr>
                    <a:solidFill>
                      <a:srgbClr val="4472C4"/>
                    </a:solidFill>
                  </a:tcPr>
                </a:tc>
                <a:tc>
                  <a:txBody>
                    <a:bodyPr/>
                    <a:lstStyle>
                      <a:lvl1pPr marL="0" algn="l" defTabSz="914400" rtl="0" eaLnBrk="1" latinLnBrk="0" hangingPunct="1">
                        <a:defRPr sz="1800" b="1" kern="1200">
                          <a:solidFill>
                            <a:schemeClr val="bg1"/>
                          </a:solidFill>
                          <a:latin typeface="Calibri" panose="020F0502020204030204"/>
                        </a:defRPr>
                      </a:lvl1pPr>
                      <a:lvl2pPr marL="457200" algn="l" defTabSz="914400" rtl="0" eaLnBrk="1" latinLnBrk="0" hangingPunct="1">
                        <a:defRPr sz="1800" b="1" kern="1200">
                          <a:solidFill>
                            <a:schemeClr val="bg1"/>
                          </a:solidFill>
                          <a:latin typeface="Calibri" panose="020F0502020204030204"/>
                        </a:defRPr>
                      </a:lvl2pPr>
                      <a:lvl3pPr marL="914400" algn="l" defTabSz="914400" rtl="0" eaLnBrk="1" latinLnBrk="0" hangingPunct="1">
                        <a:defRPr sz="1800" b="1" kern="1200">
                          <a:solidFill>
                            <a:schemeClr val="bg1"/>
                          </a:solidFill>
                          <a:latin typeface="Calibri" panose="020F0502020204030204"/>
                        </a:defRPr>
                      </a:lvl3pPr>
                      <a:lvl4pPr marL="1371600" algn="l" defTabSz="914400" rtl="0" eaLnBrk="1" latinLnBrk="0" hangingPunct="1">
                        <a:defRPr sz="1800" b="1" kern="1200">
                          <a:solidFill>
                            <a:schemeClr val="bg1"/>
                          </a:solidFill>
                          <a:latin typeface="Calibri" panose="020F0502020204030204"/>
                        </a:defRPr>
                      </a:lvl4pPr>
                      <a:lvl5pPr marL="1828800" algn="l" defTabSz="914400" rtl="0" eaLnBrk="1" latinLnBrk="0" hangingPunct="1">
                        <a:defRPr sz="1800" b="1" kern="1200">
                          <a:solidFill>
                            <a:schemeClr val="bg1"/>
                          </a:solidFill>
                          <a:latin typeface="Calibri" panose="020F0502020204030204"/>
                        </a:defRPr>
                      </a:lvl5pPr>
                      <a:lvl6pPr marL="2286000" algn="l" defTabSz="914400" rtl="0" eaLnBrk="1" latinLnBrk="0" hangingPunct="1">
                        <a:defRPr sz="1800" b="1" kern="1200">
                          <a:solidFill>
                            <a:schemeClr val="bg1"/>
                          </a:solidFill>
                          <a:latin typeface="Calibri" panose="020F0502020204030204"/>
                        </a:defRPr>
                      </a:lvl6pPr>
                      <a:lvl7pPr marL="2743200" algn="l" defTabSz="914400" rtl="0" eaLnBrk="1" latinLnBrk="0" hangingPunct="1">
                        <a:defRPr sz="1800" b="1" kern="1200">
                          <a:solidFill>
                            <a:schemeClr val="bg1"/>
                          </a:solidFill>
                          <a:latin typeface="Calibri" panose="020F0502020204030204"/>
                        </a:defRPr>
                      </a:lvl7pPr>
                      <a:lvl8pPr marL="3200400" algn="l" defTabSz="914400" rtl="0" eaLnBrk="1" latinLnBrk="0" hangingPunct="1">
                        <a:defRPr sz="1800" b="1" kern="1200">
                          <a:solidFill>
                            <a:schemeClr val="bg1"/>
                          </a:solidFill>
                          <a:latin typeface="Calibri" panose="020F0502020204030204"/>
                        </a:defRPr>
                      </a:lvl8pPr>
                      <a:lvl9pPr marL="3657600" algn="l" defTabSz="914400" rtl="0" eaLnBrk="1" latinLnBrk="0" hangingPunct="1">
                        <a:defRPr sz="1800" b="1" kern="1200">
                          <a:solidFill>
                            <a:schemeClr val="bg1"/>
                          </a:solidFill>
                          <a:latin typeface="Calibri" panose="020F0502020204030204"/>
                        </a:defRPr>
                      </a:lvl9pPr>
                    </a:lstStyle>
                    <a:p>
                      <a:pPr marL="0" marR="0" algn="l" fontAlgn="t">
                        <a:spcBef>
                          <a:spcPts val="0"/>
                        </a:spcBef>
                        <a:spcAft>
                          <a:spcPts val="0"/>
                        </a:spcAft>
                      </a:pPr>
                      <a:r>
                        <a:rPr lang="es-ES" sz="1050" b="1" u="none" strike="noStrike">
                          <a:solidFill>
                            <a:schemeClr val="bg1"/>
                          </a:solidFill>
                        </a:rPr>
                        <a:t>Descripción</a:t>
                      </a:r>
                    </a:p>
                  </a:txBody>
                  <a:tcPr marL="51102" marR="51102" marT="45991" marB="45991">
                    <a:lnL>
                      <a:noFill/>
                    </a:lnL>
                    <a:lnR w="6350" cap="flat" cmpd="sng" algn="ctr">
                      <a:solidFill>
                        <a:sysClr val="windowText" lastClr="000000"/>
                      </a:solidFill>
                      <a:prstDash val="solid"/>
                      <a:miter lim="800000"/>
                    </a:lnR>
                    <a:lnT w="6350" cap="flat" cmpd="sng" algn="ctr">
                      <a:solidFill>
                        <a:sysClr val="windowText" lastClr="000000"/>
                      </a:solidFill>
                      <a:prstDash val="solid"/>
                      <a:miter lim="800000"/>
                    </a:lnT>
                    <a:lnB w="6350" cap="flat" cmpd="sng" algn="ctr">
                      <a:solidFill>
                        <a:sysClr val="windowText" lastClr="000000"/>
                      </a:solidFill>
                      <a:prstDash val="solid"/>
                      <a:miter lim="800000"/>
                    </a:lnB>
                    <a:lnTlToBr w="12700" cmpd="sng">
                      <a:noFill/>
                      <a:prstDash val="solid"/>
                    </a:lnTlToBr>
                    <a:lnBlToTr w="12700" cmpd="sng">
                      <a:noFill/>
                      <a:prstDash val="solid"/>
                    </a:lnBlToTr>
                    <a:solidFill>
                      <a:srgbClr val="4472C4"/>
                    </a:solidFill>
                  </a:tcPr>
                </a:tc>
                <a:extLst>
                  <a:ext uri="{0D108BD9-81ED-4DB2-BD59-A6C34878D82A}">
                    <a16:rowId xmlns:a16="http://schemas.microsoft.com/office/drawing/2014/main" val="2628336074"/>
                  </a:ext>
                </a:extLst>
              </a:tr>
              <a:tr h="1925374">
                <a:tc>
                  <a:txBody>
                    <a:bodyPr/>
                    <a:lstStyle>
                      <a:lvl1pPr marL="0" algn="l" defTabSz="914400" rtl="0" eaLnBrk="1" latinLnBrk="0" hangingPunct="1">
                        <a:defRPr sz="1800" b="1" kern="1200">
                          <a:solidFill>
                            <a:schemeClr val="tx1"/>
                          </a:solidFill>
                          <a:latin typeface="Calibri" panose="020F0502020204030204"/>
                        </a:defRPr>
                      </a:lvl1pPr>
                      <a:lvl2pPr marL="457200" algn="l" defTabSz="914400" rtl="0" eaLnBrk="1" latinLnBrk="0" hangingPunct="1">
                        <a:defRPr sz="1800" b="1" kern="1200">
                          <a:solidFill>
                            <a:schemeClr val="tx1"/>
                          </a:solidFill>
                          <a:latin typeface="Calibri" panose="020F0502020204030204"/>
                        </a:defRPr>
                      </a:lvl2pPr>
                      <a:lvl3pPr marL="914400" algn="l" defTabSz="914400" rtl="0" eaLnBrk="1" latinLnBrk="0" hangingPunct="1">
                        <a:defRPr sz="1800" b="1" kern="1200">
                          <a:solidFill>
                            <a:schemeClr val="tx1"/>
                          </a:solidFill>
                          <a:latin typeface="Calibri" panose="020F0502020204030204"/>
                        </a:defRPr>
                      </a:lvl3pPr>
                      <a:lvl4pPr marL="1371600" algn="l" defTabSz="914400" rtl="0" eaLnBrk="1" latinLnBrk="0" hangingPunct="1">
                        <a:defRPr sz="1800" b="1" kern="1200">
                          <a:solidFill>
                            <a:schemeClr val="tx1"/>
                          </a:solidFill>
                          <a:latin typeface="Calibri" panose="020F0502020204030204"/>
                        </a:defRPr>
                      </a:lvl4pPr>
                      <a:lvl5pPr marL="1828800" algn="l" defTabSz="914400" rtl="0" eaLnBrk="1" latinLnBrk="0" hangingPunct="1">
                        <a:defRPr sz="1800" b="1" kern="1200">
                          <a:solidFill>
                            <a:schemeClr val="tx1"/>
                          </a:solidFill>
                          <a:latin typeface="Calibri" panose="020F0502020204030204"/>
                        </a:defRPr>
                      </a:lvl5pPr>
                      <a:lvl6pPr marL="2286000" algn="l" defTabSz="914400" rtl="0" eaLnBrk="1" latinLnBrk="0" hangingPunct="1">
                        <a:defRPr sz="1800" b="1" kern="1200">
                          <a:solidFill>
                            <a:schemeClr val="tx1"/>
                          </a:solidFill>
                          <a:latin typeface="Calibri" panose="020F0502020204030204"/>
                        </a:defRPr>
                      </a:lvl6pPr>
                      <a:lvl7pPr marL="2743200" algn="l" defTabSz="914400" rtl="0" eaLnBrk="1" latinLnBrk="0" hangingPunct="1">
                        <a:defRPr sz="1800" b="1" kern="1200">
                          <a:solidFill>
                            <a:schemeClr val="tx1"/>
                          </a:solidFill>
                          <a:latin typeface="Calibri" panose="020F0502020204030204"/>
                        </a:defRPr>
                      </a:lvl7pPr>
                      <a:lvl8pPr marL="3200400" algn="l" defTabSz="914400" rtl="0" eaLnBrk="1" latinLnBrk="0" hangingPunct="1">
                        <a:defRPr sz="1800" b="1" kern="1200">
                          <a:solidFill>
                            <a:schemeClr val="tx1"/>
                          </a:solidFill>
                          <a:latin typeface="Calibri" panose="020F0502020204030204"/>
                        </a:defRPr>
                      </a:lvl8pPr>
                      <a:lvl9pPr marL="3657600" algn="l" defTabSz="914400" rtl="0" eaLnBrk="1" latinLnBrk="0" hangingPunct="1">
                        <a:defRPr sz="1800" b="1" kern="1200">
                          <a:solidFill>
                            <a:schemeClr val="tx1"/>
                          </a:solidFill>
                          <a:latin typeface="Calibri" panose="020F0502020204030204"/>
                        </a:defRPr>
                      </a:lvl9pPr>
                    </a:lstStyle>
                    <a:p>
                      <a:pPr marL="0" marR="0" algn="l" fontAlgn="t">
                        <a:spcBef>
                          <a:spcPts val="0"/>
                        </a:spcBef>
                        <a:spcAft>
                          <a:spcPts val="0"/>
                        </a:spcAft>
                      </a:pPr>
                      <a:r>
                        <a:rPr lang="es-ES" sz="1000" b="1" u="none" strike="noStrike" dirty="0">
                          <a:solidFill>
                            <a:srgbClr val="333333"/>
                          </a:solidFill>
                        </a:rPr>
                        <a:t>Resuma </a:t>
                      </a:r>
                      <a:br>
                        <a:rPr lang="es-ES" sz="1000" b="1" u="none" strike="noStrike" dirty="0">
                          <a:solidFill>
                            <a:srgbClr val="333333"/>
                          </a:solidFill>
                        </a:rPr>
                      </a:br>
                      <a:r>
                        <a:rPr lang="es-ES" sz="1000" b="1" u="none" strike="noStrike" dirty="0">
                          <a:solidFill>
                            <a:srgbClr val="333333"/>
                          </a:solidFill>
                        </a:rPr>
                        <a:t>el problema</a:t>
                      </a:r>
                    </a:p>
                  </a:txBody>
                  <a:tcPr marL="51102" marR="51102" marT="45991" marB="45991">
                    <a:lnL w="6350" cap="flat" cmpd="sng" algn="ctr">
                      <a:solidFill>
                        <a:sysClr val="windowText" lastClr="000000"/>
                      </a:solidFill>
                      <a:prstDash val="solid"/>
                      <a:miter lim="800000"/>
                    </a:lnL>
                    <a:lnR w="12700" cap="flat" cmpd="sng" algn="ctr">
                      <a:solidFill>
                        <a:sysClr val="windowText" lastClr="000000"/>
                      </a:solidFill>
                      <a:prstDash val="solid"/>
                      <a:round/>
                      <a:headEnd type="none" w="med" len="med"/>
                      <a:tailEnd type="none" w="med" len="med"/>
                    </a:lnR>
                    <a:lnT w="6350" cap="flat" cmpd="sng" algn="ctr">
                      <a:solidFill>
                        <a:sysClr val="windowText" lastClr="000000"/>
                      </a:solidFill>
                      <a:prstDash val="solid"/>
                      <a:miter lim="800000"/>
                      <a:headEnd type="none" w="med" len="med"/>
                      <a:tailEnd type="none" w="med" len="med"/>
                    </a:lnT>
                    <a:lnB w="6350" cap="flat" cmpd="sng" algn="ctr">
                      <a:solidFill>
                        <a:sysClr val="windowText" lastClr="000000"/>
                      </a:solidFill>
                      <a:prstDash val="solid"/>
                      <a:miter lim="800000"/>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0" marR="0" algn="l" fontAlgn="t">
                        <a:spcBef>
                          <a:spcPts val="750"/>
                        </a:spcBef>
                        <a:spcAft>
                          <a:spcPts val="750"/>
                        </a:spcAft>
                      </a:pPr>
                      <a:r>
                        <a:rPr lang="es-ES" sz="1000" b="0" u="none" strike="noStrike" dirty="0">
                          <a:solidFill>
                            <a:srgbClr val="333333"/>
                          </a:solidFill>
                        </a:rPr>
                        <a:t>Proporcione una descripción detallada de su problema. Mencione cuál es el problema </a:t>
                      </a:r>
                      <a:br>
                        <a:rPr lang="es-ES" sz="1000" b="0" u="none" strike="noStrike" dirty="0">
                          <a:solidFill>
                            <a:srgbClr val="333333"/>
                          </a:solidFill>
                        </a:rPr>
                      </a:br>
                      <a:r>
                        <a:rPr lang="es-ES" sz="1000" b="0" u="none" strike="noStrike" dirty="0">
                          <a:solidFill>
                            <a:srgbClr val="333333"/>
                          </a:solidFill>
                        </a:rPr>
                        <a:t>en concreto y lo que ve en pantalla. </a:t>
                      </a:r>
                    </a:p>
                    <a:p>
                      <a:pPr marL="0" marR="0" algn="l" fontAlgn="t">
                        <a:spcBef>
                          <a:spcPts val="750"/>
                        </a:spcBef>
                        <a:spcAft>
                          <a:spcPts val="750"/>
                        </a:spcAft>
                      </a:pPr>
                      <a:r>
                        <a:rPr lang="es-ES" sz="1000" b="0" u="none" strike="noStrike" dirty="0">
                          <a:solidFill>
                            <a:srgbClr val="333333"/>
                          </a:solidFill>
                        </a:rPr>
                        <a:t>Ejemplos de resúmenes descriptivos:</a:t>
                      </a:r>
                    </a:p>
                    <a:p>
                      <a:pPr marL="740664" marR="0" indent="-283464" algn="l" fontAlgn="t">
                        <a:spcBef>
                          <a:spcPts val="450"/>
                        </a:spcBef>
                        <a:spcAft>
                          <a:spcPts val="450"/>
                        </a:spcAft>
                        <a:tabLst>
                          <a:tab pos="914400" algn="l"/>
                        </a:tabLst>
                      </a:pPr>
                      <a:r>
                        <a:rPr lang="es-ES" sz="1000" b="0" u="none" strike="noStrike" dirty="0">
                          <a:solidFill>
                            <a:srgbClr val="333333"/>
                          </a:solidFill>
                        </a:rPr>
                        <a:t>Error “No se pudo procesar la respuesta entrante de SAML” con </a:t>
                      </a:r>
                      <a:r>
                        <a:rPr lang="es-ES" sz="1000" b="0" u="none" strike="noStrike" dirty="0" err="1">
                          <a:solidFill>
                            <a:srgbClr val="333333"/>
                          </a:solidFill>
                        </a:rPr>
                        <a:t>Federated</a:t>
                      </a:r>
                      <a:r>
                        <a:rPr lang="es-ES" sz="1000" b="0" u="none" strike="noStrike" dirty="0">
                          <a:solidFill>
                            <a:srgbClr val="333333"/>
                          </a:solidFill>
                        </a:rPr>
                        <a:t> ID</a:t>
                      </a:r>
                    </a:p>
                    <a:p>
                      <a:pPr marL="740664" marR="0" indent="-283464" algn="l" fontAlgn="t">
                        <a:spcBef>
                          <a:spcPts val="450"/>
                        </a:spcBef>
                        <a:spcAft>
                          <a:spcPts val="450"/>
                        </a:spcAft>
                        <a:tabLst>
                          <a:tab pos="914400" algn="l"/>
                        </a:tabLst>
                      </a:pPr>
                      <a:r>
                        <a:rPr lang="es-ES" sz="1000" b="0" u="none" strike="noStrike" dirty="0">
                          <a:solidFill>
                            <a:srgbClr val="333333"/>
                          </a:solidFill>
                        </a:rPr>
                        <a:t>“Cuenta no reconocida” en el panel de soporte</a:t>
                      </a:r>
                    </a:p>
                    <a:p>
                      <a:pPr marL="740664" marR="0" indent="-283464" algn="l" fontAlgn="t">
                        <a:spcBef>
                          <a:spcPts val="450"/>
                        </a:spcBef>
                        <a:spcAft>
                          <a:spcPts val="450"/>
                        </a:spcAft>
                        <a:tabLst>
                          <a:tab pos="914400" algn="l"/>
                        </a:tabLst>
                      </a:pPr>
                      <a:r>
                        <a:rPr lang="es-ES" sz="1000" b="0" u="none" strike="noStrike" dirty="0">
                          <a:solidFill>
                            <a:srgbClr val="333333"/>
                          </a:solidFill>
                        </a:rPr>
                        <a:t>Error 400 u otro error al intentar validar una solicitud de dominio</a:t>
                      </a:r>
                    </a:p>
                    <a:p>
                      <a:pPr marL="740664" marR="0" indent="-283464" algn="l" fontAlgn="t">
                        <a:spcBef>
                          <a:spcPts val="450"/>
                        </a:spcBef>
                        <a:spcAft>
                          <a:spcPts val="450"/>
                        </a:spcAft>
                        <a:tabLst>
                          <a:tab pos="914400" algn="l"/>
                        </a:tabLst>
                      </a:pPr>
                      <a:r>
                        <a:rPr lang="es-ES" sz="1000" b="0" u="none" strike="noStrike" dirty="0">
                          <a:solidFill>
                            <a:srgbClr val="333333"/>
                          </a:solidFill>
                        </a:rPr>
                        <a:t>El panel de usuarios, grupo o identidad aparece vacío</a:t>
                      </a:r>
                    </a:p>
                    <a:p>
                      <a:pPr marL="740664" marR="0" indent="-283464" algn="l" fontAlgn="t">
                        <a:spcBef>
                          <a:spcPts val="450"/>
                        </a:spcBef>
                        <a:spcAft>
                          <a:spcPts val="450"/>
                        </a:spcAft>
                        <a:tabLst>
                          <a:tab pos="914400" algn="l"/>
                        </a:tabLst>
                      </a:pPr>
                      <a:r>
                        <a:rPr lang="es-ES" sz="1000" b="0" u="none" strike="noStrike" dirty="0">
                          <a:solidFill>
                            <a:srgbClr val="333333"/>
                          </a:solidFill>
                        </a:rPr>
                        <a:t>Cambio de la solicitud de dominio de Enterprise ID a </a:t>
                      </a:r>
                      <a:r>
                        <a:rPr lang="es-ES" sz="1000" b="0" u="none" strike="noStrike" dirty="0" err="1">
                          <a:solidFill>
                            <a:srgbClr val="333333"/>
                          </a:solidFill>
                        </a:rPr>
                        <a:t>Federated</a:t>
                      </a:r>
                      <a:r>
                        <a:rPr lang="es-ES" sz="1000" b="0" u="none" strike="noStrike" dirty="0">
                          <a:solidFill>
                            <a:srgbClr val="333333"/>
                          </a:solidFill>
                        </a:rPr>
                        <a:t> ID (o de conversión)</a:t>
                      </a:r>
                    </a:p>
                    <a:p>
                      <a:pPr marL="740664" marR="0" indent="-283464" algn="l" fontAlgn="t">
                        <a:spcBef>
                          <a:spcPts val="450"/>
                        </a:spcBef>
                        <a:spcAft>
                          <a:spcPts val="450"/>
                        </a:spcAft>
                        <a:tabLst>
                          <a:tab pos="914400" algn="l"/>
                        </a:tabLst>
                      </a:pPr>
                      <a:r>
                        <a:rPr lang="es-ES" sz="1000" b="0" u="none" strike="noStrike" dirty="0">
                          <a:solidFill>
                            <a:srgbClr val="333333"/>
                          </a:solidFill>
                        </a:rPr>
                        <a:t>Aparece el error “No se ha encontrado una invitación con este código”</a:t>
                      </a:r>
                    </a:p>
                  </a:txBody>
                  <a:tcPr marL="51102" marR="51102" marT="45991" marB="45991">
                    <a:lnL w="12700" cap="flat" cmpd="sng" algn="ctr">
                      <a:solidFill>
                        <a:sysClr val="windowText" lastClr="000000"/>
                      </a:solidFill>
                      <a:prstDash val="solid"/>
                      <a:round/>
                      <a:headEnd type="none" w="med" len="med"/>
                      <a:tailEnd type="none" w="med" len="med"/>
                    </a:lnL>
                    <a:lnR w="6350" cap="flat" cmpd="sng" algn="ctr">
                      <a:solidFill>
                        <a:sysClr val="windowText" lastClr="000000"/>
                      </a:solidFill>
                      <a:prstDash val="solid"/>
                      <a:miter lim="800000"/>
                    </a:lnR>
                    <a:lnT w="6350" cap="flat" cmpd="sng" algn="ctr">
                      <a:solidFill>
                        <a:sysClr val="windowText" lastClr="000000"/>
                      </a:solidFill>
                      <a:prstDash val="solid"/>
                      <a:miter lim="800000"/>
                      <a:headEnd type="none" w="med" len="med"/>
                      <a:tailEnd type="none" w="med" len="med"/>
                    </a:lnT>
                    <a:lnB w="6350" cap="flat" cmpd="sng" algn="ctr">
                      <a:solidFill>
                        <a:sysClr val="windowText" lastClr="000000"/>
                      </a:solidFill>
                      <a:prstDash val="solid"/>
                      <a:miter lim="800000"/>
                    </a:lnB>
                    <a:lnTlToBr w="12700" cmpd="sng">
                      <a:noFill/>
                      <a:prstDash val="solid"/>
                    </a:lnTlToBr>
                    <a:lnBlToTr w="12700" cmpd="sng">
                      <a:noFill/>
                      <a:prstDash val="solid"/>
                    </a:lnBlToTr>
                    <a:noFill/>
                  </a:tcPr>
                </a:tc>
                <a:extLst>
                  <a:ext uri="{0D108BD9-81ED-4DB2-BD59-A6C34878D82A}">
                    <a16:rowId xmlns:a16="http://schemas.microsoft.com/office/drawing/2014/main" val="3262695814"/>
                  </a:ext>
                </a:extLst>
              </a:tr>
              <a:tr h="504067">
                <a:tc>
                  <a:txBody>
                    <a:bodyPr/>
                    <a:lstStyle>
                      <a:lvl1pPr marL="0" algn="l" defTabSz="914400" rtl="0" eaLnBrk="1" latinLnBrk="0" hangingPunct="1">
                        <a:defRPr sz="1800" b="1" kern="1200">
                          <a:solidFill>
                            <a:schemeClr val="tx1"/>
                          </a:solidFill>
                          <a:latin typeface="Calibri" panose="020F0502020204030204"/>
                        </a:defRPr>
                      </a:lvl1pPr>
                      <a:lvl2pPr marL="457200" algn="l" defTabSz="914400" rtl="0" eaLnBrk="1" latinLnBrk="0" hangingPunct="1">
                        <a:defRPr sz="1800" b="1" kern="1200">
                          <a:solidFill>
                            <a:schemeClr val="tx1"/>
                          </a:solidFill>
                          <a:latin typeface="Calibri" panose="020F0502020204030204"/>
                        </a:defRPr>
                      </a:lvl2pPr>
                      <a:lvl3pPr marL="914400" algn="l" defTabSz="914400" rtl="0" eaLnBrk="1" latinLnBrk="0" hangingPunct="1">
                        <a:defRPr sz="1800" b="1" kern="1200">
                          <a:solidFill>
                            <a:schemeClr val="tx1"/>
                          </a:solidFill>
                          <a:latin typeface="Calibri" panose="020F0502020204030204"/>
                        </a:defRPr>
                      </a:lvl3pPr>
                      <a:lvl4pPr marL="1371600" algn="l" defTabSz="914400" rtl="0" eaLnBrk="1" latinLnBrk="0" hangingPunct="1">
                        <a:defRPr sz="1800" b="1" kern="1200">
                          <a:solidFill>
                            <a:schemeClr val="tx1"/>
                          </a:solidFill>
                          <a:latin typeface="Calibri" panose="020F0502020204030204"/>
                        </a:defRPr>
                      </a:lvl4pPr>
                      <a:lvl5pPr marL="1828800" algn="l" defTabSz="914400" rtl="0" eaLnBrk="1" latinLnBrk="0" hangingPunct="1">
                        <a:defRPr sz="1800" b="1" kern="1200">
                          <a:solidFill>
                            <a:schemeClr val="tx1"/>
                          </a:solidFill>
                          <a:latin typeface="Calibri" panose="020F0502020204030204"/>
                        </a:defRPr>
                      </a:lvl5pPr>
                      <a:lvl6pPr marL="2286000" algn="l" defTabSz="914400" rtl="0" eaLnBrk="1" latinLnBrk="0" hangingPunct="1">
                        <a:defRPr sz="1800" b="1" kern="1200">
                          <a:solidFill>
                            <a:schemeClr val="tx1"/>
                          </a:solidFill>
                          <a:latin typeface="Calibri" panose="020F0502020204030204"/>
                        </a:defRPr>
                      </a:lvl6pPr>
                      <a:lvl7pPr marL="2743200" algn="l" defTabSz="914400" rtl="0" eaLnBrk="1" latinLnBrk="0" hangingPunct="1">
                        <a:defRPr sz="1800" b="1" kern="1200">
                          <a:solidFill>
                            <a:schemeClr val="tx1"/>
                          </a:solidFill>
                          <a:latin typeface="Calibri" panose="020F0502020204030204"/>
                        </a:defRPr>
                      </a:lvl7pPr>
                      <a:lvl8pPr marL="3200400" algn="l" defTabSz="914400" rtl="0" eaLnBrk="1" latinLnBrk="0" hangingPunct="1">
                        <a:defRPr sz="1800" b="1" kern="1200">
                          <a:solidFill>
                            <a:schemeClr val="tx1"/>
                          </a:solidFill>
                          <a:latin typeface="Calibri" panose="020F0502020204030204"/>
                        </a:defRPr>
                      </a:lvl8pPr>
                      <a:lvl9pPr marL="3657600" algn="l" defTabSz="914400" rtl="0" eaLnBrk="1" latinLnBrk="0" hangingPunct="1">
                        <a:defRPr sz="1800" b="1" kern="1200">
                          <a:solidFill>
                            <a:schemeClr val="tx1"/>
                          </a:solidFill>
                          <a:latin typeface="Calibri" panose="020F0502020204030204"/>
                        </a:defRPr>
                      </a:lvl9pPr>
                    </a:lstStyle>
                    <a:p>
                      <a:pPr marL="0" marR="0" algn="l" defTabSz="685800" rtl="0" eaLnBrk="1" fontAlgn="t" latinLnBrk="0" hangingPunct="1">
                        <a:spcBef>
                          <a:spcPts val="0"/>
                        </a:spcBef>
                        <a:spcAft>
                          <a:spcPts val="0"/>
                        </a:spcAft>
                      </a:pPr>
                      <a:r>
                        <a:rPr lang="es-ES" sz="1000" b="1" u="none" strike="noStrike" dirty="0">
                          <a:solidFill>
                            <a:srgbClr val="333333"/>
                          </a:solidFill>
                        </a:rPr>
                        <a:t>Describa la naturaleza </a:t>
                      </a:r>
                      <a:br>
                        <a:rPr lang="es-ES" sz="1000" b="1" u="none" strike="noStrike" dirty="0">
                          <a:solidFill>
                            <a:srgbClr val="333333"/>
                          </a:solidFill>
                        </a:rPr>
                      </a:br>
                      <a:r>
                        <a:rPr lang="es-ES" sz="1000" b="1" u="none" strike="noStrike" dirty="0">
                          <a:solidFill>
                            <a:srgbClr val="333333"/>
                          </a:solidFill>
                        </a:rPr>
                        <a:t>del problema</a:t>
                      </a:r>
                    </a:p>
                  </a:txBody>
                  <a:tcPr marL="51102" marR="51102" marT="45991" marB="45991">
                    <a:lnL w="6350" cap="flat" cmpd="sng" algn="ctr">
                      <a:solidFill>
                        <a:sysClr val="windowText" lastClr="000000"/>
                      </a:solidFill>
                      <a:prstDash val="solid"/>
                      <a:miter lim="800000"/>
                    </a:lnL>
                    <a:lnR w="12700" cap="flat" cmpd="sng" algn="ctr">
                      <a:solidFill>
                        <a:sysClr val="windowText" lastClr="000000"/>
                      </a:solidFill>
                      <a:prstDash val="solid"/>
                      <a:round/>
                      <a:headEnd type="none" w="med" len="med"/>
                      <a:tailEnd type="none" w="med" len="med"/>
                    </a:lnR>
                    <a:lnT w="6350" cap="flat" cmpd="sng" algn="ctr">
                      <a:solidFill>
                        <a:sysClr val="windowText" lastClr="000000"/>
                      </a:solidFill>
                      <a:prstDash val="solid"/>
                      <a:miter lim="800000"/>
                    </a:lnT>
                    <a:lnB w="6350" cap="flat" cmpd="sng" algn="ctr">
                      <a:solidFill>
                        <a:sysClr val="windowText" lastClr="000000"/>
                      </a:solidFill>
                      <a:prstDash val="solid"/>
                      <a:miter lim="800000"/>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0" marR="0" algn="l" defTabSz="685800" rtl="0" eaLnBrk="1" fontAlgn="t" latinLnBrk="0" hangingPunct="1">
                        <a:spcBef>
                          <a:spcPts val="0"/>
                        </a:spcBef>
                        <a:spcAft>
                          <a:spcPts val="0"/>
                        </a:spcAft>
                      </a:pPr>
                      <a:r>
                        <a:rPr lang="es-ES" sz="1000" b="0" u="none" strike="noStrike" dirty="0">
                          <a:solidFill>
                            <a:srgbClr val="333333"/>
                          </a:solidFill>
                        </a:rPr>
                        <a:t>Indique sus consultas o describa detalladamente el problema, incluyendo el flujo de trabajo que lo causó y los pasos necesarios para reproducirlo. Incluya detalles sobre la primera aparición del problema.</a:t>
                      </a:r>
                    </a:p>
                  </a:txBody>
                  <a:tcPr marL="51102" marR="51102" marT="45991" marB="45991">
                    <a:lnL w="12700" cap="flat" cmpd="sng" algn="ctr">
                      <a:solidFill>
                        <a:sysClr val="windowText" lastClr="000000"/>
                      </a:solidFill>
                      <a:prstDash val="solid"/>
                      <a:round/>
                      <a:headEnd type="none" w="med" len="med"/>
                      <a:tailEnd type="none" w="med" len="med"/>
                    </a:lnL>
                    <a:lnR w="6350" cap="flat" cmpd="sng" algn="ctr">
                      <a:solidFill>
                        <a:sysClr val="windowText" lastClr="000000"/>
                      </a:solidFill>
                      <a:prstDash val="solid"/>
                      <a:miter lim="800000"/>
                    </a:lnR>
                    <a:lnT w="6350" cap="flat" cmpd="sng" algn="ctr">
                      <a:solidFill>
                        <a:sysClr val="windowText" lastClr="000000"/>
                      </a:solidFill>
                      <a:prstDash val="solid"/>
                      <a:miter lim="800000"/>
                    </a:lnT>
                    <a:lnB w="6350" cap="flat" cmpd="sng" algn="ctr">
                      <a:solidFill>
                        <a:sysClr val="windowText" lastClr="000000"/>
                      </a:solidFill>
                      <a:prstDash val="solid"/>
                      <a:miter lim="800000"/>
                    </a:lnB>
                    <a:lnTlToBr w="12700" cmpd="sng">
                      <a:noFill/>
                      <a:prstDash val="solid"/>
                    </a:lnTlToBr>
                    <a:lnBlToTr w="12700" cmpd="sng">
                      <a:noFill/>
                      <a:prstDash val="solid"/>
                    </a:lnBlToTr>
                    <a:noFill/>
                  </a:tcPr>
                </a:tc>
                <a:extLst>
                  <a:ext uri="{0D108BD9-81ED-4DB2-BD59-A6C34878D82A}">
                    <a16:rowId xmlns:a16="http://schemas.microsoft.com/office/drawing/2014/main" val="3858182946"/>
                  </a:ext>
                </a:extLst>
              </a:tr>
              <a:tr h="405952">
                <a:tc>
                  <a:txBody>
                    <a:bodyPr/>
                    <a:lstStyle>
                      <a:lvl1pPr marL="0" algn="l" defTabSz="914400" rtl="0" eaLnBrk="1" latinLnBrk="0" hangingPunct="1">
                        <a:defRPr sz="1800" b="1" kern="1200">
                          <a:solidFill>
                            <a:schemeClr val="tx1"/>
                          </a:solidFill>
                          <a:latin typeface="Calibri" panose="020F0502020204030204"/>
                        </a:defRPr>
                      </a:lvl1pPr>
                      <a:lvl2pPr marL="457200" algn="l" defTabSz="914400" rtl="0" eaLnBrk="1" latinLnBrk="0" hangingPunct="1">
                        <a:defRPr sz="1800" b="1" kern="1200">
                          <a:solidFill>
                            <a:schemeClr val="tx1"/>
                          </a:solidFill>
                          <a:latin typeface="Calibri" panose="020F0502020204030204"/>
                        </a:defRPr>
                      </a:lvl2pPr>
                      <a:lvl3pPr marL="914400" algn="l" defTabSz="914400" rtl="0" eaLnBrk="1" latinLnBrk="0" hangingPunct="1">
                        <a:defRPr sz="1800" b="1" kern="1200">
                          <a:solidFill>
                            <a:schemeClr val="tx1"/>
                          </a:solidFill>
                          <a:latin typeface="Calibri" panose="020F0502020204030204"/>
                        </a:defRPr>
                      </a:lvl3pPr>
                      <a:lvl4pPr marL="1371600" algn="l" defTabSz="914400" rtl="0" eaLnBrk="1" latinLnBrk="0" hangingPunct="1">
                        <a:defRPr sz="1800" b="1" kern="1200">
                          <a:solidFill>
                            <a:schemeClr val="tx1"/>
                          </a:solidFill>
                          <a:latin typeface="Calibri" panose="020F0502020204030204"/>
                        </a:defRPr>
                      </a:lvl4pPr>
                      <a:lvl5pPr marL="1828800" algn="l" defTabSz="914400" rtl="0" eaLnBrk="1" latinLnBrk="0" hangingPunct="1">
                        <a:defRPr sz="1800" b="1" kern="1200">
                          <a:solidFill>
                            <a:schemeClr val="tx1"/>
                          </a:solidFill>
                          <a:latin typeface="Calibri" panose="020F0502020204030204"/>
                        </a:defRPr>
                      </a:lvl5pPr>
                      <a:lvl6pPr marL="2286000" algn="l" defTabSz="914400" rtl="0" eaLnBrk="1" latinLnBrk="0" hangingPunct="1">
                        <a:defRPr sz="1800" b="1" kern="1200">
                          <a:solidFill>
                            <a:schemeClr val="tx1"/>
                          </a:solidFill>
                          <a:latin typeface="Calibri" panose="020F0502020204030204"/>
                        </a:defRPr>
                      </a:lvl6pPr>
                      <a:lvl7pPr marL="2743200" algn="l" defTabSz="914400" rtl="0" eaLnBrk="1" latinLnBrk="0" hangingPunct="1">
                        <a:defRPr sz="1800" b="1" kern="1200">
                          <a:solidFill>
                            <a:schemeClr val="tx1"/>
                          </a:solidFill>
                          <a:latin typeface="Calibri" panose="020F0502020204030204"/>
                        </a:defRPr>
                      </a:lvl7pPr>
                      <a:lvl8pPr marL="3200400" algn="l" defTabSz="914400" rtl="0" eaLnBrk="1" latinLnBrk="0" hangingPunct="1">
                        <a:defRPr sz="1800" b="1" kern="1200">
                          <a:solidFill>
                            <a:schemeClr val="tx1"/>
                          </a:solidFill>
                          <a:latin typeface="Calibri" panose="020F0502020204030204"/>
                        </a:defRPr>
                      </a:lvl8pPr>
                      <a:lvl9pPr marL="3657600" algn="l" defTabSz="914400" rtl="0" eaLnBrk="1" latinLnBrk="0" hangingPunct="1">
                        <a:defRPr sz="1800" b="1" kern="1200">
                          <a:solidFill>
                            <a:schemeClr val="tx1"/>
                          </a:solidFill>
                          <a:latin typeface="Calibri" panose="020F0502020204030204"/>
                        </a:defRPr>
                      </a:lvl9pPr>
                    </a:lstStyle>
                    <a:p>
                      <a:pPr marL="0" marR="0" algn="l" defTabSz="685800" rtl="0" eaLnBrk="1" fontAlgn="t" latinLnBrk="0" hangingPunct="1">
                        <a:spcBef>
                          <a:spcPts val="0"/>
                        </a:spcBef>
                        <a:spcAft>
                          <a:spcPts val="0"/>
                        </a:spcAft>
                      </a:pPr>
                      <a:r>
                        <a:rPr lang="es-ES" sz="1000" b="1" u="none" strike="noStrike" dirty="0">
                          <a:solidFill>
                            <a:srgbClr val="333333"/>
                          </a:solidFill>
                        </a:rPr>
                        <a:t>Adjunte capturas </a:t>
                      </a:r>
                      <a:br>
                        <a:rPr lang="es-ES" sz="1000" b="1" u="none" strike="noStrike" dirty="0">
                          <a:solidFill>
                            <a:srgbClr val="333333"/>
                          </a:solidFill>
                        </a:rPr>
                      </a:br>
                      <a:r>
                        <a:rPr lang="es-ES" sz="1000" b="1" u="none" strike="noStrike" dirty="0">
                          <a:solidFill>
                            <a:srgbClr val="333333"/>
                          </a:solidFill>
                        </a:rPr>
                        <a:t>de pantalla </a:t>
                      </a:r>
                      <a:br>
                        <a:rPr lang="es-ES" sz="1000" b="1" u="none" strike="noStrike" dirty="0">
                          <a:solidFill>
                            <a:srgbClr val="333333"/>
                          </a:solidFill>
                        </a:rPr>
                      </a:br>
                      <a:r>
                        <a:rPr lang="es-ES" sz="1000" b="1" u="none" strike="noStrike" dirty="0">
                          <a:solidFill>
                            <a:srgbClr val="333333"/>
                          </a:solidFill>
                        </a:rPr>
                        <a:t>o archivos</a:t>
                      </a:r>
                    </a:p>
                  </a:txBody>
                  <a:tcPr marL="51102" marR="51102" marT="45991" marB="45991">
                    <a:lnL w="6350" cap="flat" cmpd="sng" algn="ctr">
                      <a:solidFill>
                        <a:sysClr val="windowText" lastClr="000000"/>
                      </a:solidFill>
                      <a:prstDash val="solid"/>
                      <a:miter lim="800000"/>
                    </a:lnL>
                    <a:lnR w="12700" cap="flat" cmpd="sng" algn="ctr">
                      <a:solidFill>
                        <a:sysClr val="windowText" lastClr="000000"/>
                      </a:solidFill>
                      <a:prstDash val="solid"/>
                      <a:round/>
                      <a:headEnd type="none" w="med" len="med"/>
                      <a:tailEnd type="none" w="med" len="med"/>
                    </a:lnR>
                    <a:lnT w="6350" cap="flat" cmpd="sng" algn="ctr">
                      <a:solidFill>
                        <a:sysClr val="windowText" lastClr="000000"/>
                      </a:solidFill>
                      <a:prstDash val="solid"/>
                      <a:miter lim="800000"/>
                    </a:lnT>
                    <a:lnB w="6350" cap="flat" cmpd="sng" algn="ctr">
                      <a:solidFill>
                        <a:sysClr val="windowText" lastClr="000000"/>
                      </a:solidFill>
                      <a:prstDash val="solid"/>
                      <a:miter lim="800000"/>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0" marR="0" algn="l" defTabSz="685800" rtl="0" eaLnBrk="1" fontAlgn="t" latinLnBrk="0" hangingPunct="1">
                        <a:spcBef>
                          <a:spcPts val="0"/>
                        </a:spcBef>
                        <a:spcAft>
                          <a:spcPts val="0"/>
                        </a:spcAft>
                      </a:pPr>
                      <a:r>
                        <a:rPr lang="es-ES" sz="1000" b="0" u="none" strike="noStrike" dirty="0">
                          <a:solidFill>
                            <a:srgbClr val="333333"/>
                          </a:solidFill>
                        </a:rPr>
                        <a:t>Puede adjuntar archivos relevantes de menos de 20 MB al caso de soporte. Por ejemplo, </a:t>
                      </a:r>
                      <a:br>
                        <a:rPr lang="es-ES" sz="1000" b="0" u="none" strike="noStrike" dirty="0">
                          <a:solidFill>
                            <a:srgbClr val="333333"/>
                          </a:solidFill>
                        </a:rPr>
                      </a:br>
                      <a:r>
                        <a:rPr lang="es-ES" sz="1000" b="0" u="none" strike="noStrike" dirty="0">
                          <a:solidFill>
                            <a:srgbClr val="333333"/>
                          </a:solidFill>
                        </a:rPr>
                        <a:t>una captura de pantalla del error. No se admiten archivos ejecutables ni DLL.</a:t>
                      </a:r>
                    </a:p>
                  </a:txBody>
                  <a:tcPr marL="51102" marR="51102" marT="45991" marB="45991">
                    <a:lnL w="12700" cap="flat" cmpd="sng" algn="ctr">
                      <a:solidFill>
                        <a:sysClr val="windowText" lastClr="000000"/>
                      </a:solidFill>
                      <a:prstDash val="solid"/>
                      <a:round/>
                      <a:headEnd type="none" w="med" len="med"/>
                      <a:tailEnd type="none" w="med" len="med"/>
                    </a:lnL>
                    <a:lnR w="6350" cap="flat" cmpd="sng" algn="ctr">
                      <a:solidFill>
                        <a:sysClr val="windowText" lastClr="000000"/>
                      </a:solidFill>
                      <a:prstDash val="solid"/>
                      <a:miter lim="800000"/>
                    </a:lnR>
                    <a:lnT w="6350" cap="flat" cmpd="sng" algn="ctr">
                      <a:solidFill>
                        <a:sysClr val="windowText" lastClr="000000"/>
                      </a:solidFill>
                      <a:prstDash val="solid"/>
                      <a:miter lim="800000"/>
                    </a:lnT>
                    <a:lnB w="6350" cap="flat" cmpd="sng" algn="ctr">
                      <a:solidFill>
                        <a:sysClr val="windowText" lastClr="000000"/>
                      </a:solidFill>
                      <a:prstDash val="solid"/>
                      <a:miter lim="800000"/>
                    </a:lnB>
                    <a:lnTlToBr w="12700" cmpd="sng">
                      <a:noFill/>
                      <a:prstDash val="solid"/>
                    </a:lnTlToBr>
                    <a:lnBlToTr w="12700" cmpd="sng">
                      <a:noFill/>
                      <a:prstDash val="solid"/>
                    </a:lnBlToTr>
                    <a:noFill/>
                  </a:tcPr>
                </a:tc>
                <a:extLst>
                  <a:ext uri="{0D108BD9-81ED-4DB2-BD59-A6C34878D82A}">
                    <a16:rowId xmlns:a16="http://schemas.microsoft.com/office/drawing/2014/main" val="954593553"/>
                  </a:ext>
                </a:extLst>
              </a:tr>
            </a:tbl>
          </a:graphicData>
        </a:graphic>
      </p:graphicFrame>
      <p:sp>
        <p:nvSpPr>
          <p:cNvPr id="6" name="TextBox 5">
            <a:extLst>
              <a:ext uri="{FF2B5EF4-FFF2-40B4-BE49-F238E27FC236}">
                <a16:creationId xmlns:a16="http://schemas.microsoft.com/office/drawing/2014/main" id="{E6A32305-4C9F-4210-8001-C9F427594816}"/>
              </a:ext>
            </a:extLst>
          </p:cNvPr>
          <p:cNvSpPr txBox="1"/>
          <p:nvPr/>
        </p:nvSpPr>
        <p:spPr>
          <a:xfrm>
            <a:off x="1339403" y="6381485"/>
            <a:ext cx="5210081" cy="246221"/>
          </a:xfrm>
          <a:prstGeom prst="rect">
            <a:avLst/>
          </a:prstGeom>
          <a:noFill/>
        </p:spPr>
        <p:txBody>
          <a:bodyPr wrap="none" rtlCol="0">
            <a:spAutoFit/>
          </a:bodyPr>
          <a:lstStyle/>
          <a:p>
            <a:r>
              <a:rPr lang="es-ES" sz="1000" i="1"/>
              <a:t>Nota: Para los casos de soporte de P1 (crítico), llame por teléfono al equipo de Atención al cliente de Adobe. </a:t>
            </a:r>
            <a:r>
              <a:rPr lang="es-ES" sz="1000" i="1">
                <a:hlinkClick r:id="rId2" action="ppaction://hlinksldjump"/>
              </a:rPr>
              <a:t>Aquí</a:t>
            </a:r>
            <a:r>
              <a:rPr lang="es-ES" sz="1000" i="1"/>
              <a:t> encontrará los números de teléfono.</a:t>
            </a:r>
          </a:p>
        </p:txBody>
      </p:sp>
    </p:spTree>
    <p:extLst>
      <p:ext uri="{BB962C8B-B14F-4D97-AF65-F5344CB8AC3E}">
        <p14:creationId xmlns:p14="http://schemas.microsoft.com/office/powerpoint/2010/main" val="13272057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9C01B-9B5F-4B00-8D01-7A0A8D41AB34}"/>
              </a:ext>
            </a:extLst>
          </p:cNvPr>
          <p:cNvSpPr>
            <a:spLocks noGrp="1"/>
          </p:cNvSpPr>
          <p:nvPr>
            <p:ph type="title"/>
          </p:nvPr>
        </p:nvSpPr>
        <p:spPr>
          <a:xfrm>
            <a:off x="310896" y="312661"/>
            <a:ext cx="10784734" cy="646189"/>
          </a:xfrm>
        </p:spPr>
        <p:txBody>
          <a:bodyPr/>
          <a:lstStyle/>
          <a:p>
            <a:r>
              <a:rPr lang="es-ES" dirty="0"/>
              <a:t>Crear un caso de soporte | Adobe </a:t>
            </a:r>
            <a:r>
              <a:rPr lang="es-ES" dirty="0" err="1"/>
              <a:t>Analytics</a:t>
            </a:r>
            <a:r>
              <a:rPr lang="es-ES" dirty="0"/>
              <a:t>, Adobe </a:t>
            </a:r>
            <a:r>
              <a:rPr lang="es-ES" dirty="0" err="1"/>
              <a:t>Audience</a:t>
            </a:r>
            <a:r>
              <a:rPr lang="es-ES" dirty="0"/>
              <a:t> Manager y Adobe Target</a:t>
            </a:r>
          </a:p>
        </p:txBody>
      </p:sp>
      <p:sp>
        <p:nvSpPr>
          <p:cNvPr id="3" name="Content Placeholder 2">
            <a:extLst>
              <a:ext uri="{FF2B5EF4-FFF2-40B4-BE49-F238E27FC236}">
                <a16:creationId xmlns:a16="http://schemas.microsoft.com/office/drawing/2014/main" id="{8F5803E6-9431-44F5-93C5-2C9B0390D0A7}"/>
              </a:ext>
            </a:extLst>
          </p:cNvPr>
          <p:cNvSpPr>
            <a:spLocks noGrp="1"/>
          </p:cNvSpPr>
          <p:nvPr>
            <p:ph sz="quarter" idx="13"/>
          </p:nvPr>
        </p:nvSpPr>
        <p:spPr>
          <a:xfrm>
            <a:off x="291060" y="1394086"/>
            <a:ext cx="11521440" cy="1055499"/>
          </a:xfrm>
        </p:spPr>
        <p:txBody>
          <a:bodyPr/>
          <a:lstStyle/>
          <a:p>
            <a:pPr marL="0" indent="0">
              <a:lnSpc>
                <a:spcPct val="100000"/>
              </a:lnSpc>
              <a:spcBef>
                <a:spcPts val="0"/>
              </a:spcBef>
              <a:buNone/>
            </a:pPr>
            <a:r>
              <a:rPr lang="es-ES" sz="1400">
                <a:latin typeface="+mn-lt"/>
              </a:rPr>
              <a:t>Siga los pasos que aparecen a continuación para crear un caso de soporte en Experience League Portal para las siguientes soluciones: </a:t>
            </a:r>
          </a:p>
          <a:p>
            <a:pPr marL="171450" indent="-171450">
              <a:lnSpc>
                <a:spcPct val="100000"/>
              </a:lnSpc>
              <a:spcBef>
                <a:spcPts val="0"/>
              </a:spcBef>
              <a:buFont typeface="Arial" panose="020B0604020202020204" pitchFamily="34" charset="0"/>
              <a:buChar char="•"/>
            </a:pPr>
            <a:r>
              <a:rPr lang="es-ES" sz="1400" b="1">
                <a:latin typeface="+mn-lt"/>
              </a:rPr>
              <a:t>Adobe Analytics </a:t>
            </a:r>
          </a:p>
          <a:p>
            <a:pPr marL="171450" indent="-171450">
              <a:lnSpc>
                <a:spcPct val="100000"/>
              </a:lnSpc>
              <a:spcBef>
                <a:spcPts val="0"/>
              </a:spcBef>
              <a:buFont typeface="Arial" panose="020B0604020202020204" pitchFamily="34" charset="0"/>
              <a:buChar char="•"/>
            </a:pPr>
            <a:r>
              <a:rPr lang="es-ES" sz="1400" b="1">
                <a:latin typeface="+mn-lt"/>
              </a:rPr>
              <a:t>Adobe Audience Manager </a:t>
            </a:r>
          </a:p>
        </p:txBody>
      </p:sp>
      <p:graphicFrame>
        <p:nvGraphicFramePr>
          <p:cNvPr id="4" name="Table 7">
            <a:extLst>
              <a:ext uri="{FF2B5EF4-FFF2-40B4-BE49-F238E27FC236}">
                <a16:creationId xmlns:a16="http://schemas.microsoft.com/office/drawing/2014/main" id="{39C4A124-C46D-4417-A37C-3EB22CD86528}"/>
              </a:ext>
            </a:extLst>
          </p:cNvPr>
          <p:cNvGraphicFramePr>
            <a:graphicFrameLocks noGrp="1"/>
          </p:cNvGraphicFramePr>
          <p:nvPr>
            <p:extLst>
              <p:ext uri="{D42A27DB-BD31-4B8C-83A1-F6EECF244321}">
                <p14:modId xmlns:p14="http://schemas.microsoft.com/office/powerpoint/2010/main" val="2571715555"/>
              </p:ext>
            </p:extLst>
          </p:nvPr>
        </p:nvGraphicFramePr>
        <p:xfrm>
          <a:off x="310896" y="2355750"/>
          <a:ext cx="11494008" cy="4414166"/>
        </p:xfrm>
        <a:graphic>
          <a:graphicData uri="http://schemas.openxmlformats.org/drawingml/2006/table">
            <a:tbl>
              <a:tblPr firstRow="1" bandRow="1"/>
              <a:tblGrid>
                <a:gridCol w="1349133">
                  <a:extLst>
                    <a:ext uri="{9D8B030D-6E8A-4147-A177-3AD203B41FA5}">
                      <a16:colId xmlns:a16="http://schemas.microsoft.com/office/drawing/2014/main" val="888503124"/>
                    </a:ext>
                  </a:extLst>
                </a:gridCol>
                <a:gridCol w="10144875">
                  <a:extLst>
                    <a:ext uri="{9D8B030D-6E8A-4147-A177-3AD203B41FA5}">
                      <a16:colId xmlns:a16="http://schemas.microsoft.com/office/drawing/2014/main" val="575858807"/>
                    </a:ext>
                  </a:extLst>
                </a:gridCol>
              </a:tblGrid>
              <a:tr h="4414166">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r>
                        <a:rPr lang="es-ES" sz="1200">
                          <a:solidFill>
                            <a:schemeClr val="bg1"/>
                          </a:solidFill>
                          <a:latin typeface="+mn-lt"/>
                        </a:rPr>
                        <a:t>ACCIÓN</a:t>
                      </a:r>
                    </a:p>
                  </a:txBody>
                  <a:tcPr marL="90000" anchor="ctr">
                    <a:lnL w="12700" cap="flat" cmpd="sng" algn="ctr">
                      <a:solidFill>
                        <a:sysClr val="windowText" lastClr="000000"/>
                      </a:solidFill>
                      <a:prstDash val="solid"/>
                      <a:round/>
                      <a:headEnd type="none" w="med" len="med"/>
                      <a:tailEnd type="none" w="med" len="med"/>
                    </a:lnL>
                    <a:lnR w="12700" cmpd="sng">
                      <a:solidFill>
                        <a:sysClr val="window" lastClr="FFFFFF"/>
                      </a:solidFill>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indent="0" fontAlgn="base">
                        <a:buFont typeface="Arial" panose="020B0604020202020204" pitchFamily="34" charset="0"/>
                        <a:buNone/>
                      </a:pPr>
                      <a:r>
                        <a:rPr lang="es-ES" sz="1350" b="0">
                          <a:solidFill>
                            <a:schemeClr val="tx1"/>
                          </a:solidFill>
                          <a:latin typeface="+mn-lt"/>
                          <a:ea typeface="+mn-ea"/>
                          <a:cs typeface="+mn-cs"/>
                        </a:rPr>
                        <a:t>Vaya al </a:t>
                      </a:r>
                      <a:r>
                        <a:rPr lang="es-ES" sz="1350" b="0" i="0" u="sng" strike="noStrike">
                          <a:solidFill>
                            <a:schemeClr val="tx1"/>
                          </a:solidFill>
                          <a:latin typeface="+mn-lt"/>
                          <a:ea typeface="+mn-ea"/>
                          <a:cs typeface="+mn-cs"/>
                          <a:hlinkClick r:id="rId2">
                            <a:extLst>
                              <a:ext uri="{A12FA001-AC4F-418D-AE19-62706E023703}">
                                <ahyp:hlinkClr xmlns:ahyp="http://schemas.microsoft.com/office/drawing/2018/hyperlinkcolor" val="tx"/>
                              </a:ext>
                            </a:extLst>
                          </a:hlinkClick>
                        </a:rPr>
                        <a:t>sitio de envío de tickets de Experience League</a:t>
                      </a:r>
                      <a:r>
                        <a:rPr lang="es-ES" sz="1350" b="0" i="0">
                          <a:solidFill>
                            <a:schemeClr val="tx1"/>
                          </a:solidFill>
                          <a:latin typeface="+mn-lt"/>
                          <a:ea typeface="+mn-ea"/>
                          <a:cs typeface="+mn-cs"/>
                        </a:rPr>
                        <a:t> </a:t>
                      </a:r>
                    </a:p>
                    <a:p>
                      <a:pPr marL="171450" indent="-171450" fontAlgn="base">
                        <a:buFont typeface="Arial" panose="020B0604020202020204" pitchFamily="34" charset="0"/>
                        <a:buChar char="•"/>
                      </a:pPr>
                      <a:r>
                        <a:rPr lang="es-ES" sz="1350" b="0" i="0">
                          <a:solidFill>
                            <a:schemeClr val="tx1"/>
                          </a:solidFill>
                          <a:latin typeface="+mn-lt"/>
                          <a:ea typeface="+mn-ea"/>
                          <a:cs typeface="+mn-cs"/>
                        </a:rPr>
                        <a:t>En la pestaña izquierda, seleccione la solución para la que necesita ayuda:</a:t>
                      </a:r>
                    </a:p>
                    <a:p>
                      <a:pPr marL="0" indent="0" algn="l" rtl="0" fontAlgn="base">
                        <a:buFont typeface="Arial" panose="020B0604020202020204" pitchFamily="34" charset="0"/>
                        <a:buNone/>
                      </a:pPr>
                      <a:endParaRPr lang="en-US" sz="1350" b="0">
                        <a:solidFill>
                          <a:schemeClr val="tx1"/>
                        </a:solidFill>
                        <a:latin typeface="Adobe Clean Light"/>
                      </a:endParaRPr>
                    </a:p>
                    <a:p>
                      <a:pPr marL="0" indent="0" fontAlgn="base">
                        <a:buFont typeface="Arial" panose="020B0604020202020204" pitchFamily="34" charset="0"/>
                        <a:buNone/>
                      </a:pPr>
                      <a:r>
                        <a:rPr lang="es-ES" sz="1350" b="0">
                          <a:solidFill>
                            <a:schemeClr val="tx1"/>
                          </a:solidFill>
                          <a:latin typeface="Adobe Clean Light"/>
                        </a:rPr>
                        <a:t>Complete el formulario con la siguiente información</a:t>
                      </a:r>
                    </a:p>
                    <a:p>
                      <a:pPr marL="285750" indent="-285750" fontAlgn="base">
                        <a:buFont typeface="Arial" panose="020B0604020202020204" pitchFamily="34" charset="0"/>
                        <a:buChar char="•"/>
                      </a:pPr>
                      <a:r>
                        <a:rPr lang="es-ES" sz="1350" b="0">
                          <a:solidFill>
                            <a:schemeClr val="tx1"/>
                          </a:solidFill>
                          <a:latin typeface="Adobe Clean Light"/>
                        </a:rPr>
                        <a:t>Asunto de su consulta o problema</a:t>
                      </a:r>
                    </a:p>
                    <a:p>
                      <a:pPr marL="285750" indent="-285750" fontAlgn="base">
                        <a:buFont typeface="Arial" panose="020B0604020202020204" pitchFamily="34" charset="0"/>
                        <a:buChar char="•"/>
                      </a:pPr>
                      <a:r>
                        <a:rPr lang="es-ES" sz="1350" b="0">
                          <a:solidFill>
                            <a:schemeClr val="tx1"/>
                          </a:solidFill>
                          <a:latin typeface="Adobe Clean Light"/>
                        </a:rPr>
                        <a:t>Nombre y apellidos</a:t>
                      </a:r>
                    </a:p>
                    <a:p>
                      <a:pPr marL="285750" indent="-285750" fontAlgn="base">
                        <a:buFont typeface="Arial" panose="020B0604020202020204" pitchFamily="34" charset="0"/>
                        <a:buChar char="•"/>
                      </a:pPr>
                      <a:r>
                        <a:rPr lang="es-ES" sz="1350" b="0">
                          <a:solidFill>
                            <a:schemeClr val="tx1"/>
                          </a:solidFill>
                          <a:latin typeface="Adobe Clean Light"/>
                        </a:rPr>
                        <a:t>Dirección de correo electrónico</a:t>
                      </a:r>
                    </a:p>
                    <a:p>
                      <a:pPr marL="285750" indent="-285750" fontAlgn="base">
                        <a:buFont typeface="Arial" panose="020B0604020202020204" pitchFamily="34" charset="0"/>
                        <a:buChar char="•"/>
                      </a:pPr>
                      <a:r>
                        <a:rPr lang="es-ES" sz="1350" b="0">
                          <a:solidFill>
                            <a:schemeClr val="tx1"/>
                          </a:solidFill>
                          <a:latin typeface="Adobe Clean Light"/>
                        </a:rPr>
                        <a:t>Nombre de la empresa</a:t>
                      </a:r>
                    </a:p>
                    <a:p>
                      <a:pPr marL="285750" indent="-285750" fontAlgn="base">
                        <a:buFont typeface="Arial" panose="020B0604020202020204" pitchFamily="34" charset="0"/>
                        <a:buChar char="•"/>
                      </a:pPr>
                      <a:r>
                        <a:rPr lang="es-ES" sz="1350" b="0">
                          <a:solidFill>
                            <a:schemeClr val="tx1"/>
                          </a:solidFill>
                          <a:latin typeface="Adobe Clean Light"/>
                        </a:rPr>
                        <a:t>Prioridad</a:t>
                      </a:r>
                    </a:p>
                    <a:p>
                      <a:pPr marL="742950" lvl="1" indent="-285750" fontAlgn="base">
                        <a:buFont typeface="Arial" panose="020B0604020202020204" pitchFamily="34" charset="0"/>
                        <a:buChar char="•"/>
                      </a:pPr>
                      <a:r>
                        <a:rPr lang="es-ES" sz="1350" b="0">
                          <a:solidFill>
                            <a:schemeClr val="tx1"/>
                          </a:solidFill>
                          <a:latin typeface="Adobe Clean Light"/>
                        </a:rPr>
                        <a:t>P1 (necesita una llamada telefónica)</a:t>
                      </a:r>
                    </a:p>
                    <a:p>
                      <a:pPr marL="742950" lvl="1" indent="-285750" fontAlgn="base">
                        <a:buFont typeface="Arial" panose="020B0604020202020204" pitchFamily="34" charset="0"/>
                        <a:buChar char="•"/>
                      </a:pPr>
                      <a:r>
                        <a:rPr lang="es-ES" sz="1350" b="0">
                          <a:solidFill>
                            <a:schemeClr val="tx1"/>
                          </a:solidFill>
                          <a:latin typeface="Adobe Clean Light"/>
                        </a:rPr>
                        <a:t>P2 (urgente)</a:t>
                      </a:r>
                    </a:p>
                    <a:p>
                      <a:pPr marL="742950" lvl="1" indent="-285750" fontAlgn="base">
                        <a:buFont typeface="Arial" panose="020B0604020202020204" pitchFamily="34" charset="0"/>
                        <a:buChar char="•"/>
                      </a:pPr>
                      <a:r>
                        <a:rPr lang="es-ES" sz="1350" b="0">
                          <a:solidFill>
                            <a:schemeClr val="tx1"/>
                          </a:solidFill>
                          <a:latin typeface="Adobe Clean Light"/>
                        </a:rPr>
                        <a:t>P3 (importante)</a:t>
                      </a:r>
                    </a:p>
                    <a:p>
                      <a:pPr marL="742950" lvl="1" indent="-285750" fontAlgn="base">
                        <a:buFont typeface="Arial" panose="020B0604020202020204" pitchFamily="34" charset="0"/>
                        <a:buChar char="•"/>
                      </a:pPr>
                      <a:r>
                        <a:rPr lang="es-ES" sz="1350" b="0">
                          <a:solidFill>
                            <a:schemeClr val="tx1"/>
                          </a:solidFill>
                          <a:latin typeface="Adobe Clean Light"/>
                        </a:rPr>
                        <a:t>P4 (problema menor, solo necesita información)</a:t>
                      </a:r>
                    </a:p>
                    <a:p>
                      <a:pPr marL="285750" indent="-285750" fontAlgn="base">
                        <a:buFont typeface="Arial" panose="020B0604020202020204" pitchFamily="34" charset="0"/>
                        <a:buChar char="•"/>
                      </a:pPr>
                      <a:r>
                        <a:rPr lang="es-ES" sz="1350" b="0">
                          <a:solidFill>
                            <a:schemeClr val="tx1"/>
                          </a:solidFill>
                          <a:latin typeface="Adobe Clean Light"/>
                        </a:rPr>
                        <a:t>Proporcione detalles sobre la consulta o problema</a:t>
                      </a:r>
                    </a:p>
                    <a:p>
                      <a:pPr marL="0" indent="0" algn="l" rtl="0" fontAlgn="base">
                        <a:buFont typeface="Arial" panose="020B0604020202020204" pitchFamily="34" charset="0"/>
                        <a:buNone/>
                      </a:pPr>
                      <a:endParaRPr lang="en-US" sz="1350" b="0">
                        <a:solidFill>
                          <a:schemeClr val="tx1"/>
                        </a:solidFill>
                        <a:latin typeface="+mn-lt"/>
                      </a:endParaRPr>
                    </a:p>
                  </a:txBody>
                  <a:tcPr marL="90000" marR="90000">
                    <a:lnL w="12700" cmpd="sng">
                      <a:solidFill>
                        <a:sysClr val="window" lastClr="FFFFFF"/>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19359884"/>
                  </a:ext>
                </a:extLst>
              </a:tr>
            </a:tbl>
          </a:graphicData>
        </a:graphic>
      </p:graphicFrame>
      <p:pic>
        <p:nvPicPr>
          <p:cNvPr id="6" name="Picture 5">
            <a:extLst>
              <a:ext uri="{FF2B5EF4-FFF2-40B4-BE49-F238E27FC236}">
                <a16:creationId xmlns:a16="http://schemas.microsoft.com/office/drawing/2014/main" id="{BA4ED11A-A921-42F3-A58B-F6D4FCF82B88}"/>
              </a:ext>
            </a:extLst>
          </p:cNvPr>
          <p:cNvPicPr>
            <a:picLocks noChangeAspect="1"/>
          </p:cNvPicPr>
          <p:nvPr/>
        </p:nvPicPr>
        <p:blipFill>
          <a:blip r:embed="rId3"/>
          <a:stretch>
            <a:fillRect/>
          </a:stretch>
        </p:blipFill>
        <p:spPr>
          <a:xfrm>
            <a:off x="6096000" y="2818424"/>
            <a:ext cx="5594332" cy="3510965"/>
          </a:xfrm>
          <a:prstGeom prst="rect">
            <a:avLst/>
          </a:prstGeom>
        </p:spPr>
      </p:pic>
      <p:sp>
        <p:nvSpPr>
          <p:cNvPr id="8" name="TextBox 7">
            <a:extLst>
              <a:ext uri="{FF2B5EF4-FFF2-40B4-BE49-F238E27FC236}">
                <a16:creationId xmlns:a16="http://schemas.microsoft.com/office/drawing/2014/main" id="{A3707CF2-B7AB-47FB-82D3-BAEA1BA17DD4}"/>
              </a:ext>
            </a:extLst>
          </p:cNvPr>
          <p:cNvSpPr txBox="1"/>
          <p:nvPr/>
        </p:nvSpPr>
        <p:spPr>
          <a:xfrm>
            <a:off x="1477860" y="6298118"/>
            <a:ext cx="8735215" cy="400110"/>
          </a:xfrm>
          <a:prstGeom prst="rect">
            <a:avLst/>
          </a:prstGeom>
          <a:noFill/>
        </p:spPr>
        <p:txBody>
          <a:bodyPr wrap="square">
            <a:spAutoFit/>
          </a:bodyPr>
          <a:lstStyle/>
          <a:p>
            <a:pPr marL="225425">
              <a:lnSpc>
                <a:spcPct val="100000"/>
              </a:lnSpc>
            </a:pPr>
            <a:r>
              <a:rPr lang="es-ES" sz="1000" i="1" dirty="0"/>
              <a:t>Si se ha registrado como un usuario con soporte (generado por el sistema) recibirá un mensaje de confirmación por correo electrónico. Una vez asignado un ticket de soporte a un ingeniero de servicio técnico, se pondrán en contacto con usted. </a:t>
            </a:r>
          </a:p>
        </p:txBody>
      </p:sp>
      <p:sp>
        <p:nvSpPr>
          <p:cNvPr id="10" name="TextBox 9">
            <a:extLst>
              <a:ext uri="{FF2B5EF4-FFF2-40B4-BE49-F238E27FC236}">
                <a16:creationId xmlns:a16="http://schemas.microsoft.com/office/drawing/2014/main" id="{60331A0F-54CF-4492-BFEE-B2C8B0B72D3D}"/>
              </a:ext>
            </a:extLst>
          </p:cNvPr>
          <p:cNvSpPr txBox="1"/>
          <p:nvPr/>
        </p:nvSpPr>
        <p:spPr>
          <a:xfrm>
            <a:off x="2686574" y="1614814"/>
            <a:ext cx="6094602" cy="523220"/>
          </a:xfrm>
          <a:prstGeom prst="rect">
            <a:avLst/>
          </a:prstGeom>
          <a:noFill/>
        </p:spPr>
        <p:txBody>
          <a:bodyPr wrap="square">
            <a:spAutoFit/>
          </a:bodyPr>
          <a:lstStyle/>
          <a:p>
            <a:pPr marL="171450" indent="-171450">
              <a:lnSpc>
                <a:spcPct val="100000"/>
              </a:lnSpc>
              <a:spcBef>
                <a:spcPts val="0"/>
              </a:spcBef>
              <a:buFont typeface="Arial" panose="020B0604020202020204" pitchFamily="34" charset="0"/>
              <a:buChar char="•"/>
            </a:pPr>
            <a:r>
              <a:rPr lang="es-ES" sz="1400" b="1">
                <a:latin typeface="+mn-lt"/>
              </a:rPr>
              <a:t>Adobe Target</a:t>
            </a:r>
          </a:p>
          <a:p>
            <a:pPr marL="171450" indent="-171450">
              <a:lnSpc>
                <a:spcPct val="100000"/>
              </a:lnSpc>
              <a:spcBef>
                <a:spcPts val="0"/>
              </a:spcBef>
              <a:buFont typeface="Arial" panose="020B0604020202020204" pitchFamily="34" charset="0"/>
              <a:buChar char="•"/>
            </a:pPr>
            <a:r>
              <a:rPr lang="es-ES" sz="1400" b="1"/>
              <a:t>Adobe Social</a:t>
            </a:r>
          </a:p>
        </p:txBody>
      </p:sp>
    </p:spTree>
    <p:extLst>
      <p:ext uri="{BB962C8B-B14F-4D97-AF65-F5344CB8AC3E}">
        <p14:creationId xmlns:p14="http://schemas.microsoft.com/office/powerpoint/2010/main" val="9938505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9C01B-9B5F-4B00-8D01-7A0A8D41AB34}"/>
              </a:ext>
            </a:extLst>
          </p:cNvPr>
          <p:cNvSpPr>
            <a:spLocks noGrp="1"/>
          </p:cNvSpPr>
          <p:nvPr>
            <p:ph type="title"/>
          </p:nvPr>
        </p:nvSpPr>
        <p:spPr/>
        <p:txBody>
          <a:bodyPr/>
          <a:lstStyle/>
          <a:p>
            <a:r>
              <a:rPr lang="es-ES"/>
              <a:t>Crear un caso de soporte | Adobe Primetime</a:t>
            </a:r>
          </a:p>
        </p:txBody>
      </p:sp>
      <p:sp>
        <p:nvSpPr>
          <p:cNvPr id="3" name="Content Placeholder 2">
            <a:extLst>
              <a:ext uri="{FF2B5EF4-FFF2-40B4-BE49-F238E27FC236}">
                <a16:creationId xmlns:a16="http://schemas.microsoft.com/office/drawing/2014/main" id="{8F5803E6-9431-44F5-93C5-2C9B0390D0A7}"/>
              </a:ext>
            </a:extLst>
          </p:cNvPr>
          <p:cNvSpPr>
            <a:spLocks noGrp="1"/>
          </p:cNvSpPr>
          <p:nvPr>
            <p:ph sz="quarter" idx="13"/>
          </p:nvPr>
        </p:nvSpPr>
        <p:spPr>
          <a:xfrm>
            <a:off x="291060" y="1271256"/>
            <a:ext cx="11521440" cy="1055499"/>
          </a:xfrm>
        </p:spPr>
        <p:txBody>
          <a:bodyPr/>
          <a:lstStyle/>
          <a:p>
            <a:pPr marL="0" indent="0">
              <a:lnSpc>
                <a:spcPct val="100000"/>
              </a:lnSpc>
              <a:spcBef>
                <a:spcPts val="0"/>
              </a:spcBef>
              <a:buNone/>
            </a:pPr>
            <a:r>
              <a:rPr lang="es-ES" sz="1400" dirty="0">
                <a:latin typeface="+mn-lt"/>
              </a:rPr>
              <a:t>Siga los pasos que aparecen a continuación para crear un caso de soporte en </a:t>
            </a:r>
            <a:r>
              <a:rPr lang="es-ES" sz="1400" dirty="0" err="1">
                <a:latin typeface="+mn-lt"/>
              </a:rPr>
              <a:t>Experience</a:t>
            </a:r>
            <a:r>
              <a:rPr lang="es-ES" sz="1400" dirty="0">
                <a:latin typeface="+mn-lt"/>
              </a:rPr>
              <a:t> League Portal para las siguientes soluciones: </a:t>
            </a:r>
          </a:p>
          <a:p>
            <a:pPr marL="171450" indent="-171450">
              <a:lnSpc>
                <a:spcPct val="100000"/>
              </a:lnSpc>
              <a:spcBef>
                <a:spcPts val="0"/>
              </a:spcBef>
              <a:buFont typeface="Arial" panose="020B0604020202020204" pitchFamily="34" charset="0"/>
              <a:buChar char="•"/>
            </a:pPr>
            <a:r>
              <a:rPr lang="es-ES" sz="1400" b="1" dirty="0">
                <a:latin typeface="+mn-lt"/>
              </a:rPr>
              <a:t>Adobe </a:t>
            </a:r>
            <a:r>
              <a:rPr lang="es-ES" sz="1400" b="1" dirty="0" err="1">
                <a:latin typeface="+mn-lt"/>
              </a:rPr>
              <a:t>Primetime</a:t>
            </a:r>
            <a:r>
              <a:rPr lang="es-ES" sz="1400" b="1" dirty="0">
                <a:latin typeface="+mn-lt"/>
              </a:rPr>
              <a:t> </a:t>
            </a:r>
          </a:p>
        </p:txBody>
      </p:sp>
      <p:graphicFrame>
        <p:nvGraphicFramePr>
          <p:cNvPr id="4" name="Table 7">
            <a:extLst>
              <a:ext uri="{FF2B5EF4-FFF2-40B4-BE49-F238E27FC236}">
                <a16:creationId xmlns:a16="http://schemas.microsoft.com/office/drawing/2014/main" id="{39C4A124-C46D-4417-A37C-3EB22CD86528}"/>
              </a:ext>
            </a:extLst>
          </p:cNvPr>
          <p:cNvGraphicFramePr>
            <a:graphicFrameLocks noGrp="1"/>
          </p:cNvGraphicFramePr>
          <p:nvPr>
            <p:extLst>
              <p:ext uri="{D42A27DB-BD31-4B8C-83A1-F6EECF244321}">
                <p14:modId xmlns:p14="http://schemas.microsoft.com/office/powerpoint/2010/main" val="2929615095"/>
              </p:ext>
            </p:extLst>
          </p:nvPr>
        </p:nvGraphicFramePr>
        <p:xfrm>
          <a:off x="637563" y="2065140"/>
          <a:ext cx="10888910" cy="4414166"/>
        </p:xfrm>
        <a:graphic>
          <a:graphicData uri="http://schemas.openxmlformats.org/drawingml/2006/table">
            <a:tbl>
              <a:tblPr firstRow="1" bandRow="1"/>
              <a:tblGrid>
                <a:gridCol w="1278109">
                  <a:extLst>
                    <a:ext uri="{9D8B030D-6E8A-4147-A177-3AD203B41FA5}">
                      <a16:colId xmlns:a16="http://schemas.microsoft.com/office/drawing/2014/main" val="888503124"/>
                    </a:ext>
                  </a:extLst>
                </a:gridCol>
                <a:gridCol w="9610801">
                  <a:extLst>
                    <a:ext uri="{9D8B030D-6E8A-4147-A177-3AD203B41FA5}">
                      <a16:colId xmlns:a16="http://schemas.microsoft.com/office/drawing/2014/main" val="575858807"/>
                    </a:ext>
                  </a:extLst>
                </a:gridCol>
              </a:tblGrid>
              <a:tr h="4414166">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r>
                        <a:rPr lang="es-ES" sz="1200">
                          <a:solidFill>
                            <a:schemeClr val="bg1"/>
                          </a:solidFill>
                          <a:latin typeface="+mn-lt"/>
                        </a:rPr>
                        <a:t>ACCIÓN</a:t>
                      </a:r>
                    </a:p>
                  </a:txBody>
                  <a:tcPr marL="90000" anchor="ctr">
                    <a:lnL w="12700" cap="flat" cmpd="sng" algn="ctr">
                      <a:solidFill>
                        <a:sysClr val="windowText" lastClr="000000"/>
                      </a:solidFill>
                      <a:prstDash val="solid"/>
                      <a:round/>
                      <a:headEnd type="none" w="med" len="med"/>
                      <a:tailEnd type="none" w="med" len="med"/>
                    </a:lnL>
                    <a:lnR w="12700" cmpd="sng">
                      <a:solidFill>
                        <a:sysClr val="window" lastClr="FFFFFF"/>
                      </a:solidFill>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indent="0" fontAlgn="base">
                        <a:buFont typeface="Arial" panose="020B0604020202020204" pitchFamily="34" charset="0"/>
                        <a:buNone/>
                      </a:pPr>
                      <a:r>
                        <a:rPr lang="es-ES" sz="1350" b="0">
                          <a:solidFill>
                            <a:schemeClr val="tx1"/>
                          </a:solidFill>
                          <a:latin typeface="+mn-lt"/>
                          <a:ea typeface="+mn-ea"/>
                          <a:cs typeface="+mn-cs"/>
                        </a:rPr>
                        <a:t>Vaya al </a:t>
                      </a:r>
                      <a:r>
                        <a:rPr lang="es-ES" sz="1350" b="0" i="0" u="sng" strike="noStrike">
                          <a:solidFill>
                            <a:schemeClr val="tx1"/>
                          </a:solidFill>
                          <a:latin typeface="+mn-lt"/>
                          <a:ea typeface="+mn-ea"/>
                          <a:cs typeface="+mn-cs"/>
                          <a:hlinkClick r:id="rId2">
                            <a:extLst>
                              <a:ext uri="{A12FA001-AC4F-418D-AE19-62706E023703}">
                                <ahyp:hlinkClr xmlns:ahyp="http://schemas.microsoft.com/office/drawing/2018/hyperlinkcolor" val="tx"/>
                              </a:ext>
                            </a:extLst>
                          </a:hlinkClick>
                        </a:rPr>
                        <a:t>sitio de envío de tickets de Experience League</a:t>
                      </a:r>
                      <a:r>
                        <a:rPr lang="es-ES" sz="1350" b="0" i="0">
                          <a:solidFill>
                            <a:schemeClr val="tx1"/>
                          </a:solidFill>
                          <a:latin typeface="+mn-lt"/>
                          <a:ea typeface="+mn-ea"/>
                          <a:cs typeface="+mn-cs"/>
                        </a:rPr>
                        <a:t> </a:t>
                      </a:r>
                    </a:p>
                    <a:p>
                      <a:pPr marL="171450" indent="-171450" fontAlgn="base">
                        <a:buFont typeface="Arial" panose="020B0604020202020204" pitchFamily="34" charset="0"/>
                        <a:buChar char="•"/>
                      </a:pPr>
                      <a:r>
                        <a:rPr lang="es-ES" sz="1350" b="0" i="0">
                          <a:solidFill>
                            <a:schemeClr val="tx1"/>
                          </a:solidFill>
                          <a:latin typeface="+mn-lt"/>
                          <a:ea typeface="+mn-ea"/>
                          <a:cs typeface="+mn-cs"/>
                        </a:rPr>
                        <a:t>En la pestaña izquierda, seleccione la solución para la que necesita ayuda: </a:t>
                      </a:r>
                    </a:p>
                    <a:p>
                      <a:pPr marL="171450" indent="-171450" algn="l" rtl="0" fontAlgn="base">
                        <a:buFont typeface="Arial" panose="020B0604020202020204" pitchFamily="34" charset="0"/>
                        <a:buChar char="•"/>
                      </a:pPr>
                      <a:endParaRPr lang="en-US" sz="1350" b="0" i="0" kern="1200">
                        <a:solidFill>
                          <a:schemeClr val="tx1"/>
                        </a:solidFill>
                        <a:effectLst/>
                        <a:latin typeface="+mn-lt"/>
                        <a:ea typeface="+mn-ea"/>
                        <a:cs typeface="+mn-cs"/>
                      </a:endParaRPr>
                    </a:p>
                    <a:p>
                      <a:pPr marL="0" indent="0" fontAlgn="base">
                        <a:buFont typeface="Arial" panose="020B0604020202020204" pitchFamily="34" charset="0"/>
                        <a:buNone/>
                      </a:pPr>
                      <a:r>
                        <a:rPr lang="es-ES" sz="1350" b="0">
                          <a:solidFill>
                            <a:schemeClr val="tx1"/>
                          </a:solidFill>
                          <a:latin typeface="Adobe Clean Light"/>
                        </a:rPr>
                        <a:t>Complete el formulario con la siguiente información</a:t>
                      </a:r>
                    </a:p>
                    <a:p>
                      <a:pPr marL="171450" indent="-171450">
                        <a:buFont typeface="Arial" panose="020B0604020202020204" pitchFamily="34" charset="0"/>
                        <a:buChar char="•"/>
                      </a:pPr>
                      <a:r>
                        <a:rPr lang="es-ES" sz="1350" b="0">
                          <a:solidFill>
                            <a:schemeClr val="tx1"/>
                          </a:solidFill>
                          <a:latin typeface="Adobe Clean Light" panose="020B0303020404020204" pitchFamily="34" charset="0"/>
                        </a:rPr>
                        <a:t>Resumen</a:t>
                      </a:r>
                    </a:p>
                    <a:p>
                      <a:pPr marL="171450" indent="-171450">
                        <a:buFont typeface="Arial" panose="020B0604020202020204" pitchFamily="34" charset="0"/>
                        <a:buChar char="•"/>
                      </a:pPr>
                      <a:r>
                        <a:rPr lang="es-ES" sz="1350" b="0">
                          <a:solidFill>
                            <a:schemeClr val="tx1"/>
                          </a:solidFill>
                          <a:latin typeface="Adobe Clean Light" panose="020B0303020404020204" pitchFamily="34" charset="0"/>
                        </a:rPr>
                        <a:t>Pasos para reproducir el problema </a:t>
                      </a:r>
                    </a:p>
                    <a:p>
                      <a:pPr marL="171450" indent="-171450">
                        <a:buFont typeface="Arial" panose="020B0604020202020204" pitchFamily="34" charset="0"/>
                        <a:buChar char="•"/>
                      </a:pPr>
                      <a:r>
                        <a:rPr lang="es-ES" sz="1350" b="0">
                          <a:solidFill>
                            <a:schemeClr val="tx1"/>
                          </a:solidFill>
                          <a:latin typeface="Adobe Clean Light" panose="020B0303020404020204" pitchFamily="34" charset="0"/>
                        </a:rPr>
                        <a:t>Cambios recientes en el entorno </a:t>
                      </a:r>
                    </a:p>
                    <a:p>
                      <a:pPr marL="171450" indent="-171450">
                        <a:buFont typeface="Arial" panose="020B0604020202020204" pitchFamily="34" charset="0"/>
                        <a:buChar char="•"/>
                      </a:pPr>
                      <a:r>
                        <a:rPr lang="es-ES" sz="1350" b="0">
                          <a:solidFill>
                            <a:schemeClr val="tx1"/>
                          </a:solidFill>
                          <a:latin typeface="Adobe Clean Light" panose="020B0303020404020204" pitchFamily="34" charset="0"/>
                        </a:rPr>
                        <a:t>Capturas de pantalla </a:t>
                      </a:r>
                    </a:p>
                    <a:p>
                      <a:pPr marL="171450" indent="-171450">
                        <a:buFont typeface="Arial" panose="020B0604020202020204" pitchFamily="34" charset="0"/>
                        <a:buChar char="•"/>
                      </a:pPr>
                      <a:r>
                        <a:rPr lang="es-ES" sz="1350" b="0">
                          <a:solidFill>
                            <a:schemeClr val="tx1"/>
                          </a:solidFill>
                          <a:latin typeface="Adobe Clean Light" panose="020B0303020404020204" pitchFamily="34" charset="0"/>
                        </a:rPr>
                        <a:t>Mensajes de error </a:t>
                      </a:r>
                    </a:p>
                    <a:p>
                      <a:pPr marL="171450" indent="-171450">
                        <a:buFont typeface="Arial" panose="020B0604020202020204" pitchFamily="34" charset="0"/>
                        <a:buChar char="•"/>
                      </a:pPr>
                      <a:r>
                        <a:rPr lang="es-ES" sz="1350" b="0">
                          <a:solidFill>
                            <a:schemeClr val="tx1"/>
                          </a:solidFill>
                          <a:latin typeface="Adobe Clean Light" panose="020B0303020404020204" pitchFamily="34" charset="0"/>
                        </a:rPr>
                        <a:t>Archivos de registro</a:t>
                      </a:r>
                    </a:p>
                    <a:p>
                      <a:pPr marL="171450" indent="-171450" algn="l" rtl="0" fontAlgn="base">
                        <a:buFont typeface="Arial" panose="020B0604020202020204" pitchFamily="34" charset="0"/>
                        <a:buChar char="•"/>
                      </a:pPr>
                      <a:endParaRPr lang="en-US" sz="1350" b="0">
                        <a:solidFill>
                          <a:schemeClr val="tx1"/>
                        </a:solidFill>
                        <a:latin typeface="+mn-lt"/>
                      </a:endParaRPr>
                    </a:p>
                  </a:txBody>
                  <a:tcPr marL="90000" marR="90000">
                    <a:lnL w="12700" cmpd="sng">
                      <a:solidFill>
                        <a:sysClr val="window" lastClr="FFFFFF"/>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19359884"/>
                  </a:ext>
                </a:extLst>
              </a:tr>
            </a:tbl>
          </a:graphicData>
        </a:graphic>
      </p:graphicFrame>
      <p:sp>
        <p:nvSpPr>
          <p:cNvPr id="8" name="TextBox 7">
            <a:extLst>
              <a:ext uri="{FF2B5EF4-FFF2-40B4-BE49-F238E27FC236}">
                <a16:creationId xmlns:a16="http://schemas.microsoft.com/office/drawing/2014/main" id="{A3707CF2-B7AB-47FB-82D3-BAEA1BA17DD4}"/>
              </a:ext>
            </a:extLst>
          </p:cNvPr>
          <p:cNvSpPr txBox="1"/>
          <p:nvPr/>
        </p:nvSpPr>
        <p:spPr>
          <a:xfrm>
            <a:off x="1704363" y="6171727"/>
            <a:ext cx="9754998" cy="246221"/>
          </a:xfrm>
          <a:prstGeom prst="rect">
            <a:avLst/>
          </a:prstGeom>
          <a:noFill/>
        </p:spPr>
        <p:txBody>
          <a:bodyPr wrap="square" lIns="91440" tIns="45720" rIns="91440" bIns="45720" anchor="t">
            <a:spAutoFit/>
          </a:bodyPr>
          <a:lstStyle/>
          <a:p>
            <a:pPr marL="225425"/>
            <a:r>
              <a:rPr lang="es-ES" sz="1000" i="1" dirty="0"/>
              <a:t>Acceso directo al </a:t>
            </a:r>
            <a:r>
              <a:rPr lang="es-ES" sz="1000" i="1" dirty="0">
                <a:hlinkClick r:id="rId3"/>
              </a:rPr>
              <a:t>Portal de asistencia de Adobe </a:t>
            </a:r>
            <a:r>
              <a:rPr lang="es-ES" sz="1000" i="1" dirty="0" err="1">
                <a:hlinkClick r:id="rId3"/>
              </a:rPr>
              <a:t>Primetime</a:t>
            </a:r>
            <a:r>
              <a:rPr lang="es-ES" sz="1000" i="1" dirty="0"/>
              <a:t> y </a:t>
            </a:r>
            <a:r>
              <a:rPr lang="es-ES" sz="1000" i="1" dirty="0">
                <a:hlinkClick r:id="rId4"/>
              </a:rPr>
              <a:t>Adobe Commerce</a:t>
            </a:r>
          </a:p>
        </p:txBody>
      </p:sp>
      <p:pic>
        <p:nvPicPr>
          <p:cNvPr id="7" name="Picture 6">
            <a:extLst>
              <a:ext uri="{FF2B5EF4-FFF2-40B4-BE49-F238E27FC236}">
                <a16:creationId xmlns:a16="http://schemas.microsoft.com/office/drawing/2014/main" id="{F8B509BA-5E49-4F7F-932B-11ED43195E43}"/>
              </a:ext>
            </a:extLst>
          </p:cNvPr>
          <p:cNvPicPr>
            <a:picLocks noChangeAspect="1"/>
          </p:cNvPicPr>
          <p:nvPr/>
        </p:nvPicPr>
        <p:blipFill>
          <a:blip r:embed="rId5"/>
          <a:stretch>
            <a:fillRect/>
          </a:stretch>
        </p:blipFill>
        <p:spPr>
          <a:xfrm>
            <a:off x="6518247" y="2490035"/>
            <a:ext cx="4315712" cy="787769"/>
          </a:xfrm>
          <a:prstGeom prst="rect">
            <a:avLst/>
          </a:prstGeom>
        </p:spPr>
      </p:pic>
      <p:pic>
        <p:nvPicPr>
          <p:cNvPr id="13" name="Picture 12">
            <a:extLst>
              <a:ext uri="{FF2B5EF4-FFF2-40B4-BE49-F238E27FC236}">
                <a16:creationId xmlns:a16="http://schemas.microsoft.com/office/drawing/2014/main" id="{FC87CF3A-CD0B-4A7A-A73E-3BA7F1FABABD}"/>
              </a:ext>
            </a:extLst>
          </p:cNvPr>
          <p:cNvPicPr>
            <a:picLocks noChangeAspect="1"/>
          </p:cNvPicPr>
          <p:nvPr/>
        </p:nvPicPr>
        <p:blipFill>
          <a:blip r:embed="rId6"/>
          <a:stretch>
            <a:fillRect/>
          </a:stretch>
        </p:blipFill>
        <p:spPr>
          <a:xfrm>
            <a:off x="7152902" y="3277804"/>
            <a:ext cx="3046402" cy="1996871"/>
          </a:xfrm>
          <a:prstGeom prst="rect">
            <a:avLst/>
          </a:prstGeom>
        </p:spPr>
      </p:pic>
    </p:spTree>
    <p:extLst>
      <p:ext uri="{BB962C8B-B14F-4D97-AF65-F5344CB8AC3E}">
        <p14:creationId xmlns:p14="http://schemas.microsoft.com/office/powerpoint/2010/main" val="22074618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9C01B-9B5F-4B00-8D01-7A0A8D41AB34}"/>
              </a:ext>
            </a:extLst>
          </p:cNvPr>
          <p:cNvSpPr>
            <a:spLocks noGrp="1"/>
          </p:cNvSpPr>
          <p:nvPr>
            <p:ph type="title"/>
          </p:nvPr>
        </p:nvSpPr>
        <p:spPr/>
        <p:txBody>
          <a:bodyPr/>
          <a:lstStyle/>
          <a:p>
            <a:r>
              <a:rPr lang="es-ES"/>
              <a:t>Crear un caso de soporte | Adobe Commerce</a:t>
            </a:r>
          </a:p>
        </p:txBody>
      </p:sp>
      <p:sp>
        <p:nvSpPr>
          <p:cNvPr id="3" name="Content Placeholder 2">
            <a:extLst>
              <a:ext uri="{FF2B5EF4-FFF2-40B4-BE49-F238E27FC236}">
                <a16:creationId xmlns:a16="http://schemas.microsoft.com/office/drawing/2014/main" id="{8F5803E6-9431-44F5-93C5-2C9B0390D0A7}"/>
              </a:ext>
            </a:extLst>
          </p:cNvPr>
          <p:cNvSpPr>
            <a:spLocks noGrp="1"/>
          </p:cNvSpPr>
          <p:nvPr>
            <p:ph sz="quarter" idx="13"/>
          </p:nvPr>
        </p:nvSpPr>
        <p:spPr>
          <a:xfrm>
            <a:off x="291060" y="1337289"/>
            <a:ext cx="11521440" cy="1055499"/>
          </a:xfrm>
        </p:spPr>
        <p:txBody>
          <a:bodyPr/>
          <a:lstStyle/>
          <a:p>
            <a:pPr marL="0" indent="0">
              <a:lnSpc>
                <a:spcPct val="100000"/>
              </a:lnSpc>
              <a:spcBef>
                <a:spcPts val="0"/>
              </a:spcBef>
              <a:buNone/>
            </a:pPr>
            <a:r>
              <a:rPr lang="es-ES" sz="1400" dirty="0">
                <a:latin typeface="+mn-lt"/>
              </a:rPr>
              <a:t>Siga los pasos que aparecen a continuación para crear un caso de soporte en </a:t>
            </a:r>
            <a:r>
              <a:rPr lang="es-ES" sz="1400" dirty="0" err="1">
                <a:latin typeface="+mn-lt"/>
              </a:rPr>
              <a:t>Experience</a:t>
            </a:r>
            <a:r>
              <a:rPr lang="es-ES" sz="1400" dirty="0">
                <a:latin typeface="+mn-lt"/>
              </a:rPr>
              <a:t> League Portal para las siguientes soluciones: </a:t>
            </a:r>
          </a:p>
          <a:p>
            <a:pPr marL="171450" indent="-171450">
              <a:lnSpc>
                <a:spcPct val="100000"/>
              </a:lnSpc>
              <a:spcBef>
                <a:spcPts val="0"/>
              </a:spcBef>
              <a:buFont typeface="Arial" panose="020B0604020202020204" pitchFamily="34" charset="0"/>
              <a:buChar char="•"/>
            </a:pPr>
            <a:r>
              <a:rPr lang="es-ES" sz="1400" b="1" dirty="0">
                <a:latin typeface="+mn-lt"/>
              </a:rPr>
              <a:t>Adobe Commerce </a:t>
            </a:r>
          </a:p>
        </p:txBody>
      </p:sp>
      <p:graphicFrame>
        <p:nvGraphicFramePr>
          <p:cNvPr id="4" name="Table 7">
            <a:extLst>
              <a:ext uri="{FF2B5EF4-FFF2-40B4-BE49-F238E27FC236}">
                <a16:creationId xmlns:a16="http://schemas.microsoft.com/office/drawing/2014/main" id="{39C4A124-C46D-4417-A37C-3EB22CD86528}"/>
              </a:ext>
            </a:extLst>
          </p:cNvPr>
          <p:cNvGraphicFramePr>
            <a:graphicFrameLocks noGrp="1"/>
          </p:cNvGraphicFramePr>
          <p:nvPr>
            <p:extLst>
              <p:ext uri="{D42A27DB-BD31-4B8C-83A1-F6EECF244321}">
                <p14:modId xmlns:p14="http://schemas.microsoft.com/office/powerpoint/2010/main" val="2257852928"/>
              </p:ext>
            </p:extLst>
          </p:nvPr>
        </p:nvGraphicFramePr>
        <p:xfrm>
          <a:off x="637563" y="2131173"/>
          <a:ext cx="10888910" cy="4414166"/>
        </p:xfrm>
        <a:graphic>
          <a:graphicData uri="http://schemas.openxmlformats.org/drawingml/2006/table">
            <a:tbl>
              <a:tblPr firstRow="1" bandRow="1"/>
              <a:tblGrid>
                <a:gridCol w="1278109">
                  <a:extLst>
                    <a:ext uri="{9D8B030D-6E8A-4147-A177-3AD203B41FA5}">
                      <a16:colId xmlns:a16="http://schemas.microsoft.com/office/drawing/2014/main" val="888503124"/>
                    </a:ext>
                  </a:extLst>
                </a:gridCol>
                <a:gridCol w="9610801">
                  <a:extLst>
                    <a:ext uri="{9D8B030D-6E8A-4147-A177-3AD203B41FA5}">
                      <a16:colId xmlns:a16="http://schemas.microsoft.com/office/drawing/2014/main" val="575858807"/>
                    </a:ext>
                  </a:extLst>
                </a:gridCol>
              </a:tblGrid>
              <a:tr h="4414166">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r>
                        <a:rPr lang="es-ES" sz="1200">
                          <a:solidFill>
                            <a:schemeClr val="bg1"/>
                          </a:solidFill>
                          <a:latin typeface="+mn-lt"/>
                        </a:rPr>
                        <a:t>ACCIÓN</a:t>
                      </a:r>
                    </a:p>
                  </a:txBody>
                  <a:tcPr marL="90000" anchor="ctr">
                    <a:lnL w="12700" cap="flat" cmpd="sng" algn="ctr">
                      <a:solidFill>
                        <a:sysClr val="windowText" lastClr="000000"/>
                      </a:solidFill>
                      <a:prstDash val="solid"/>
                      <a:round/>
                      <a:headEnd type="none" w="med" len="med"/>
                      <a:tailEnd type="none" w="med" len="med"/>
                    </a:lnL>
                    <a:lnR w="12700" cmpd="sng">
                      <a:solidFill>
                        <a:sysClr val="window" lastClr="FFFFFF"/>
                      </a:solidFill>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indent="0" fontAlgn="base">
                        <a:buFont typeface="Arial" panose="020B0604020202020204" pitchFamily="34" charset="0"/>
                        <a:buNone/>
                      </a:pPr>
                      <a:r>
                        <a:rPr lang="es-ES" sz="1350" b="0">
                          <a:solidFill>
                            <a:schemeClr val="tx1"/>
                          </a:solidFill>
                          <a:latin typeface="+mn-lt"/>
                          <a:ea typeface="+mn-ea"/>
                          <a:cs typeface="+mn-cs"/>
                        </a:rPr>
                        <a:t>Vaya al </a:t>
                      </a:r>
                      <a:r>
                        <a:rPr lang="es-ES" sz="1350" b="0" i="0" u="sng" strike="noStrike">
                          <a:solidFill>
                            <a:schemeClr val="tx1"/>
                          </a:solidFill>
                          <a:latin typeface="+mn-lt"/>
                          <a:ea typeface="+mn-ea"/>
                          <a:cs typeface="+mn-cs"/>
                          <a:hlinkClick r:id="rId2">
                            <a:extLst>
                              <a:ext uri="{A12FA001-AC4F-418D-AE19-62706E023703}">
                                <ahyp:hlinkClr xmlns:ahyp="http://schemas.microsoft.com/office/drawing/2018/hyperlinkcolor" val="tx"/>
                              </a:ext>
                            </a:extLst>
                          </a:hlinkClick>
                        </a:rPr>
                        <a:t>sitio de envío de tickets de Experience</a:t>
                      </a:r>
                      <a:r>
                        <a:rPr lang="es-ES" sz="1350" b="0" i="0">
                          <a:solidFill>
                            <a:schemeClr val="tx1"/>
                          </a:solidFill>
                          <a:latin typeface="+mn-lt"/>
                          <a:ea typeface="+mn-ea"/>
                          <a:cs typeface="+mn-cs"/>
                        </a:rPr>
                        <a:t> o vaya directamente a </a:t>
                      </a:r>
                      <a:r>
                        <a:rPr lang="es-ES" sz="1350" b="0" i="0">
                          <a:solidFill>
                            <a:schemeClr val="tx1"/>
                          </a:solidFill>
                          <a:latin typeface="+mn-lt"/>
                          <a:ea typeface="+mn-ea"/>
                          <a:cs typeface="+mn-cs"/>
                          <a:hlinkClick r:id="rId3"/>
                        </a:rPr>
                        <a:t>https://support.magento.com</a:t>
                      </a:r>
                      <a:r>
                        <a:rPr lang="es-ES" sz="1350" b="0" i="0">
                          <a:solidFill>
                            <a:schemeClr val="tx1"/>
                          </a:solidFill>
                          <a:latin typeface="+mn-lt"/>
                          <a:ea typeface="+mn-ea"/>
                          <a:cs typeface="+mn-cs"/>
                        </a:rPr>
                        <a:t> e inicie sesión</a:t>
                      </a:r>
                    </a:p>
                    <a:p>
                      <a:pPr marL="0" indent="0" algn="l" rtl="0" fontAlgn="base">
                        <a:buFont typeface="Arial" panose="020B0604020202020204" pitchFamily="34" charset="0"/>
                        <a:buNone/>
                      </a:pPr>
                      <a:endParaRPr lang="en-US" sz="1350" b="0" i="0" kern="1200">
                        <a:solidFill>
                          <a:schemeClr val="tx1"/>
                        </a:solidFill>
                        <a:effectLst/>
                        <a:latin typeface="+mn-lt"/>
                        <a:ea typeface="+mn-ea"/>
                        <a:cs typeface="+mn-cs"/>
                      </a:endParaRPr>
                    </a:p>
                    <a:p>
                      <a:pPr marL="171450" indent="-171450" fontAlgn="base">
                        <a:buFont typeface="Arial" panose="020B0604020202020204" pitchFamily="34" charset="0"/>
                        <a:buChar char="•"/>
                      </a:pPr>
                      <a:r>
                        <a:rPr lang="es-ES" sz="1350" b="0" i="0">
                          <a:solidFill>
                            <a:schemeClr val="tx1"/>
                          </a:solidFill>
                          <a:latin typeface="+mn-lt"/>
                          <a:ea typeface="+mn-ea"/>
                          <a:cs typeface="+mn-cs"/>
                        </a:rPr>
                        <a:t>En la pestaña izquierda, seleccione la solución para la que necesita ayuda: </a:t>
                      </a:r>
                    </a:p>
                    <a:p>
                      <a:pPr marL="171450" indent="-171450" algn="l" rtl="0" fontAlgn="base">
                        <a:buFont typeface="Arial" panose="020B0604020202020204" pitchFamily="34" charset="0"/>
                        <a:buChar char="•"/>
                      </a:pPr>
                      <a:endParaRPr lang="en-US" sz="1350" b="0" i="0" kern="1200">
                        <a:solidFill>
                          <a:schemeClr val="tx1"/>
                        </a:solidFill>
                        <a:effectLst/>
                        <a:latin typeface="+mn-lt"/>
                        <a:ea typeface="+mn-ea"/>
                        <a:cs typeface="+mn-cs"/>
                      </a:endParaRPr>
                    </a:p>
                    <a:p>
                      <a:pPr marL="0" indent="0" fontAlgn="base">
                        <a:buFont typeface="Arial" panose="020B0604020202020204" pitchFamily="34" charset="0"/>
                        <a:buNone/>
                      </a:pPr>
                      <a:r>
                        <a:rPr lang="es-ES" sz="1350" b="0">
                          <a:solidFill>
                            <a:schemeClr val="tx1"/>
                          </a:solidFill>
                          <a:latin typeface="Adobe Clean Light"/>
                        </a:rPr>
                        <a:t>Complete el formulario con la siguiente información</a:t>
                      </a:r>
                    </a:p>
                    <a:p>
                      <a:pPr marL="171450" indent="-171450">
                        <a:buFont typeface="Arial" panose="020B0604020202020204" pitchFamily="34" charset="0"/>
                        <a:buChar char="•"/>
                      </a:pPr>
                      <a:r>
                        <a:rPr lang="es-ES" sz="1350" b="0">
                          <a:solidFill>
                            <a:schemeClr val="tx1"/>
                          </a:solidFill>
                          <a:latin typeface="Adobe Clean Light" panose="020B0303020404020204" pitchFamily="34" charset="0"/>
                        </a:rPr>
                        <a:t>URL del proyecto</a:t>
                      </a:r>
                    </a:p>
                    <a:p>
                      <a:pPr marL="171450" indent="-171450">
                        <a:buFont typeface="Arial" panose="020B0604020202020204" pitchFamily="34" charset="0"/>
                        <a:buChar char="•"/>
                      </a:pPr>
                      <a:r>
                        <a:rPr lang="es-ES" sz="1350" b="0">
                          <a:solidFill>
                            <a:schemeClr val="tx1"/>
                          </a:solidFill>
                          <a:latin typeface="Adobe Clean Light" panose="020B0303020404020204" pitchFamily="34" charset="0"/>
                        </a:rPr>
                        <a:t>Entorno</a:t>
                      </a:r>
                    </a:p>
                    <a:p>
                      <a:pPr marL="171450" indent="-171450">
                        <a:buFont typeface="Arial" panose="020B0604020202020204" pitchFamily="34" charset="0"/>
                        <a:buChar char="•"/>
                      </a:pPr>
                      <a:r>
                        <a:rPr lang="es-ES" sz="1350" b="0">
                          <a:solidFill>
                            <a:schemeClr val="tx1"/>
                          </a:solidFill>
                          <a:latin typeface="Adobe Clean Light" panose="020B0303020404020204" pitchFamily="34" charset="0"/>
                        </a:rPr>
                        <a:t>Publicado o sin publicar</a:t>
                      </a:r>
                    </a:p>
                    <a:p>
                      <a:pPr marL="171450" indent="-171450">
                        <a:buFont typeface="Arial" panose="020B0604020202020204" pitchFamily="34" charset="0"/>
                        <a:buChar char="•"/>
                      </a:pPr>
                      <a:r>
                        <a:rPr lang="es-ES" sz="1350" b="0">
                          <a:solidFill>
                            <a:schemeClr val="tx1"/>
                          </a:solidFill>
                          <a:latin typeface="Adobe Clean Light" panose="020B0303020404020204" pitchFamily="34" charset="0"/>
                        </a:rPr>
                        <a:t>Pasos para reproducir el problema </a:t>
                      </a:r>
                    </a:p>
                    <a:p>
                      <a:pPr marL="171450" indent="-171450">
                        <a:buFont typeface="Arial" panose="020B0604020202020204" pitchFamily="34" charset="0"/>
                        <a:buChar char="•"/>
                      </a:pPr>
                      <a:r>
                        <a:rPr lang="es-ES" sz="1350" b="0">
                          <a:solidFill>
                            <a:schemeClr val="tx1"/>
                          </a:solidFill>
                          <a:latin typeface="Adobe Clean Light" panose="020B0303020404020204" pitchFamily="34" charset="0"/>
                        </a:rPr>
                        <a:t>Cambios recientes en el entorno </a:t>
                      </a:r>
                    </a:p>
                    <a:p>
                      <a:pPr marL="171450" indent="-171450">
                        <a:buFont typeface="Arial" panose="020B0604020202020204" pitchFamily="34" charset="0"/>
                        <a:buChar char="•"/>
                      </a:pPr>
                      <a:r>
                        <a:rPr lang="es-ES" sz="1350" b="0">
                          <a:solidFill>
                            <a:schemeClr val="tx1"/>
                          </a:solidFill>
                          <a:latin typeface="Adobe Clean Light" panose="020B0303020404020204" pitchFamily="34" charset="0"/>
                        </a:rPr>
                        <a:t>Capturas de pantalla </a:t>
                      </a:r>
                    </a:p>
                    <a:p>
                      <a:pPr marL="171450" indent="-171450">
                        <a:buFont typeface="Arial" panose="020B0604020202020204" pitchFamily="34" charset="0"/>
                        <a:buChar char="•"/>
                      </a:pPr>
                      <a:r>
                        <a:rPr lang="es-ES" sz="1350" b="0">
                          <a:solidFill>
                            <a:schemeClr val="tx1"/>
                          </a:solidFill>
                          <a:latin typeface="Adobe Clean Light" panose="020B0303020404020204" pitchFamily="34" charset="0"/>
                        </a:rPr>
                        <a:t>Mensajes de error </a:t>
                      </a:r>
                    </a:p>
                    <a:p>
                      <a:pPr marL="171450" indent="-171450">
                        <a:buFont typeface="Arial" panose="020B0604020202020204" pitchFamily="34" charset="0"/>
                        <a:buChar char="•"/>
                      </a:pPr>
                      <a:r>
                        <a:rPr lang="es-ES" sz="1350" b="0">
                          <a:solidFill>
                            <a:schemeClr val="tx1"/>
                          </a:solidFill>
                          <a:latin typeface="Adobe Clean Light" panose="020B0303020404020204" pitchFamily="34" charset="0"/>
                        </a:rPr>
                        <a:t>Archivos de registro</a:t>
                      </a:r>
                    </a:p>
                    <a:p>
                      <a:pPr marL="171450" indent="-171450" algn="l" rtl="0" fontAlgn="base">
                        <a:buFont typeface="Arial" panose="020B0604020202020204" pitchFamily="34" charset="0"/>
                        <a:buChar char="•"/>
                      </a:pPr>
                      <a:endParaRPr lang="en-US" sz="1350" b="0">
                        <a:solidFill>
                          <a:schemeClr val="tx1"/>
                        </a:solidFill>
                        <a:latin typeface="+mn-lt"/>
                      </a:endParaRPr>
                    </a:p>
                  </a:txBody>
                  <a:tcPr marL="90000" marR="90000">
                    <a:lnL w="12700" cmpd="sng">
                      <a:solidFill>
                        <a:sysClr val="window" lastClr="FFFFFF"/>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19359884"/>
                  </a:ext>
                </a:extLst>
              </a:tr>
            </a:tbl>
          </a:graphicData>
        </a:graphic>
      </p:graphicFrame>
      <p:sp>
        <p:nvSpPr>
          <p:cNvPr id="8" name="TextBox 7">
            <a:extLst>
              <a:ext uri="{FF2B5EF4-FFF2-40B4-BE49-F238E27FC236}">
                <a16:creationId xmlns:a16="http://schemas.microsoft.com/office/drawing/2014/main" id="{A3707CF2-B7AB-47FB-82D3-BAEA1BA17DD4}"/>
              </a:ext>
            </a:extLst>
          </p:cNvPr>
          <p:cNvSpPr txBox="1"/>
          <p:nvPr/>
        </p:nvSpPr>
        <p:spPr>
          <a:xfrm>
            <a:off x="1704363" y="6249922"/>
            <a:ext cx="9754998" cy="246221"/>
          </a:xfrm>
          <a:prstGeom prst="rect">
            <a:avLst/>
          </a:prstGeom>
          <a:noFill/>
        </p:spPr>
        <p:txBody>
          <a:bodyPr wrap="square">
            <a:spAutoFit/>
          </a:bodyPr>
          <a:lstStyle/>
          <a:p>
            <a:pPr marL="225425">
              <a:lnSpc>
                <a:spcPct val="100000"/>
              </a:lnSpc>
            </a:pPr>
            <a:r>
              <a:rPr lang="es-ES" sz="1000" i="1" dirty="0"/>
              <a:t>Acceso directo al </a:t>
            </a:r>
            <a:r>
              <a:rPr lang="es-ES" sz="1000" i="1" dirty="0">
                <a:hlinkClick r:id="rId4"/>
              </a:rPr>
              <a:t>portal de asistencia de Adobe Commerce</a:t>
            </a:r>
          </a:p>
        </p:txBody>
      </p:sp>
      <p:pic>
        <p:nvPicPr>
          <p:cNvPr id="6" name="Picture 5">
            <a:extLst>
              <a:ext uri="{FF2B5EF4-FFF2-40B4-BE49-F238E27FC236}">
                <a16:creationId xmlns:a16="http://schemas.microsoft.com/office/drawing/2014/main" id="{E9B242CB-4CB5-406B-AECB-1114C055164F}"/>
              </a:ext>
            </a:extLst>
          </p:cNvPr>
          <p:cNvPicPr>
            <a:picLocks noChangeAspect="1"/>
          </p:cNvPicPr>
          <p:nvPr/>
        </p:nvPicPr>
        <p:blipFill>
          <a:blip r:embed="rId5"/>
          <a:stretch>
            <a:fillRect/>
          </a:stretch>
        </p:blipFill>
        <p:spPr>
          <a:xfrm>
            <a:off x="6283354" y="2554932"/>
            <a:ext cx="4850505" cy="780242"/>
          </a:xfrm>
          <a:prstGeom prst="rect">
            <a:avLst/>
          </a:prstGeom>
        </p:spPr>
      </p:pic>
      <p:pic>
        <p:nvPicPr>
          <p:cNvPr id="10" name="Picture 9">
            <a:extLst>
              <a:ext uri="{FF2B5EF4-FFF2-40B4-BE49-F238E27FC236}">
                <a16:creationId xmlns:a16="http://schemas.microsoft.com/office/drawing/2014/main" id="{5EF4691D-AB4C-48E6-B41F-EC9E889BD1BD}"/>
              </a:ext>
            </a:extLst>
          </p:cNvPr>
          <p:cNvPicPr>
            <a:picLocks noChangeAspect="1"/>
          </p:cNvPicPr>
          <p:nvPr/>
        </p:nvPicPr>
        <p:blipFill>
          <a:blip r:embed="rId6"/>
          <a:stretch>
            <a:fillRect/>
          </a:stretch>
        </p:blipFill>
        <p:spPr>
          <a:xfrm>
            <a:off x="6496730" y="3503105"/>
            <a:ext cx="4276402" cy="2692417"/>
          </a:xfrm>
          <a:prstGeom prst="rect">
            <a:avLst/>
          </a:prstGeom>
        </p:spPr>
      </p:pic>
    </p:spTree>
    <p:extLst>
      <p:ext uri="{BB962C8B-B14F-4D97-AF65-F5344CB8AC3E}">
        <p14:creationId xmlns:p14="http://schemas.microsoft.com/office/powerpoint/2010/main" val="14700230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9C01B-9B5F-4B00-8D01-7A0A8D41AB34}"/>
              </a:ext>
            </a:extLst>
          </p:cNvPr>
          <p:cNvSpPr>
            <a:spLocks noGrp="1"/>
          </p:cNvSpPr>
          <p:nvPr>
            <p:ph type="title"/>
          </p:nvPr>
        </p:nvSpPr>
        <p:spPr/>
        <p:txBody>
          <a:bodyPr/>
          <a:lstStyle/>
          <a:p>
            <a:r>
              <a:rPr lang="es-ES"/>
              <a:t>Crear un caso de soporte | Adobe Marketo Engage</a:t>
            </a:r>
          </a:p>
        </p:txBody>
      </p:sp>
      <p:sp>
        <p:nvSpPr>
          <p:cNvPr id="3" name="Content Placeholder 2">
            <a:extLst>
              <a:ext uri="{FF2B5EF4-FFF2-40B4-BE49-F238E27FC236}">
                <a16:creationId xmlns:a16="http://schemas.microsoft.com/office/drawing/2014/main" id="{8F5803E6-9431-44F5-93C5-2C9B0390D0A7}"/>
              </a:ext>
            </a:extLst>
          </p:cNvPr>
          <p:cNvSpPr>
            <a:spLocks noGrp="1"/>
          </p:cNvSpPr>
          <p:nvPr>
            <p:ph sz="quarter" idx="13"/>
          </p:nvPr>
        </p:nvSpPr>
        <p:spPr>
          <a:xfrm>
            <a:off x="291060" y="1298552"/>
            <a:ext cx="11521440" cy="1055499"/>
          </a:xfrm>
        </p:spPr>
        <p:txBody>
          <a:bodyPr/>
          <a:lstStyle/>
          <a:p>
            <a:pPr marL="0" indent="0">
              <a:lnSpc>
                <a:spcPct val="100000"/>
              </a:lnSpc>
              <a:spcBef>
                <a:spcPts val="0"/>
              </a:spcBef>
              <a:buNone/>
            </a:pPr>
            <a:r>
              <a:rPr lang="es-ES" sz="1400">
                <a:latin typeface="+mn-lt"/>
              </a:rPr>
              <a:t>Siga los pasos que aparecen a continuación para crear un caso de soporte en Marketo Nation para las siguientes soluciones: </a:t>
            </a:r>
          </a:p>
          <a:p>
            <a:pPr>
              <a:spcBef>
                <a:spcPts val="0"/>
              </a:spcBef>
            </a:pPr>
            <a:r>
              <a:rPr lang="es-ES" sz="1400" b="1">
                <a:latin typeface="+mn-lt"/>
              </a:rPr>
              <a:t>Marketo Engage </a:t>
            </a:r>
          </a:p>
        </p:txBody>
      </p:sp>
      <p:graphicFrame>
        <p:nvGraphicFramePr>
          <p:cNvPr id="4" name="Table 7">
            <a:extLst>
              <a:ext uri="{FF2B5EF4-FFF2-40B4-BE49-F238E27FC236}">
                <a16:creationId xmlns:a16="http://schemas.microsoft.com/office/drawing/2014/main" id="{39C4A124-C46D-4417-A37C-3EB22CD86528}"/>
              </a:ext>
            </a:extLst>
          </p:cNvPr>
          <p:cNvGraphicFramePr>
            <a:graphicFrameLocks noGrp="1"/>
          </p:cNvGraphicFramePr>
          <p:nvPr>
            <p:extLst>
              <p:ext uri="{D42A27DB-BD31-4B8C-83A1-F6EECF244321}">
                <p14:modId xmlns:p14="http://schemas.microsoft.com/office/powerpoint/2010/main" val="1104049218"/>
              </p:ext>
            </p:extLst>
          </p:nvPr>
        </p:nvGraphicFramePr>
        <p:xfrm>
          <a:off x="637563" y="2092436"/>
          <a:ext cx="10888910" cy="4414166"/>
        </p:xfrm>
        <a:graphic>
          <a:graphicData uri="http://schemas.openxmlformats.org/drawingml/2006/table">
            <a:tbl>
              <a:tblPr firstRow="1" bandRow="1"/>
              <a:tblGrid>
                <a:gridCol w="1278109">
                  <a:extLst>
                    <a:ext uri="{9D8B030D-6E8A-4147-A177-3AD203B41FA5}">
                      <a16:colId xmlns:a16="http://schemas.microsoft.com/office/drawing/2014/main" val="888503124"/>
                    </a:ext>
                  </a:extLst>
                </a:gridCol>
                <a:gridCol w="9610801">
                  <a:extLst>
                    <a:ext uri="{9D8B030D-6E8A-4147-A177-3AD203B41FA5}">
                      <a16:colId xmlns:a16="http://schemas.microsoft.com/office/drawing/2014/main" val="575858807"/>
                    </a:ext>
                  </a:extLst>
                </a:gridCol>
              </a:tblGrid>
              <a:tr h="4414166">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r>
                        <a:rPr lang="es-ES" sz="1200">
                          <a:solidFill>
                            <a:schemeClr val="bg1"/>
                          </a:solidFill>
                          <a:latin typeface="+mn-lt"/>
                        </a:rPr>
                        <a:t>ACCIÓN</a:t>
                      </a:r>
                    </a:p>
                  </a:txBody>
                  <a:tcPr marL="90000" anchor="ctr">
                    <a:lnL w="12700" cap="flat" cmpd="sng" algn="ctr">
                      <a:solidFill>
                        <a:sysClr val="windowText" lastClr="000000"/>
                      </a:solidFill>
                      <a:prstDash val="solid"/>
                      <a:round/>
                      <a:headEnd type="none" w="med" len="med"/>
                      <a:tailEnd type="none" w="med" len="med"/>
                    </a:lnL>
                    <a:lnR w="12700" cmpd="sng">
                      <a:solidFill>
                        <a:sysClr val="window" lastClr="FFFFFF"/>
                      </a:solidFill>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spcBef>
                          <a:spcPts val="0"/>
                        </a:spcBef>
                        <a:spcAft>
                          <a:spcPts val="0"/>
                        </a:spcAft>
                      </a:pPr>
                      <a:r>
                        <a:rPr lang="es-ES" sz="1400" b="0" dirty="0">
                          <a:solidFill>
                            <a:schemeClr val="tx1"/>
                          </a:solidFill>
                          <a:latin typeface="+mn-lt"/>
                        </a:rPr>
                        <a:t>Vaya al sitio de envío de tickets de </a:t>
                      </a:r>
                      <a:r>
                        <a:rPr lang="es-ES" sz="1400" b="0" dirty="0" err="1">
                          <a:solidFill>
                            <a:schemeClr val="tx1"/>
                          </a:solidFill>
                          <a:latin typeface="+mn-lt"/>
                        </a:rPr>
                        <a:t>Experience</a:t>
                      </a:r>
                      <a:r>
                        <a:rPr lang="es-ES" sz="1400" b="0" dirty="0">
                          <a:solidFill>
                            <a:schemeClr val="tx1"/>
                          </a:solidFill>
                          <a:latin typeface="+mn-lt"/>
                        </a:rPr>
                        <a:t> League o vaya directamente a </a:t>
                      </a:r>
                      <a:r>
                        <a:rPr lang="es-ES" sz="1400" b="1" dirty="0" err="1">
                          <a:solidFill>
                            <a:schemeClr val="tx1"/>
                          </a:solidFill>
                          <a:latin typeface="+mn-lt"/>
                          <a:hlinkClick r:id="rId2"/>
                        </a:rPr>
                        <a:t>Marketo</a:t>
                      </a:r>
                      <a:r>
                        <a:rPr lang="es-ES" sz="1400" b="1" dirty="0">
                          <a:solidFill>
                            <a:schemeClr val="tx1"/>
                          </a:solidFill>
                          <a:latin typeface="+mn-lt"/>
                          <a:hlinkClick r:id="rId2"/>
                        </a:rPr>
                        <a:t> </a:t>
                      </a:r>
                      <a:r>
                        <a:rPr lang="es-ES" sz="1400" b="1" dirty="0" err="1">
                          <a:solidFill>
                            <a:schemeClr val="tx1"/>
                          </a:solidFill>
                          <a:latin typeface="+mn-lt"/>
                          <a:hlinkClick r:id="rId2"/>
                        </a:rPr>
                        <a:t>Nation</a:t>
                      </a:r>
                      <a:r>
                        <a:rPr lang="es-ES" sz="1400" b="1" dirty="0">
                          <a:solidFill>
                            <a:schemeClr val="tx1"/>
                          </a:solidFill>
                          <a:latin typeface="+mn-lt"/>
                          <a:hlinkClick r:id="rId2"/>
                        </a:rPr>
                        <a:t> </a:t>
                      </a:r>
                      <a:r>
                        <a:rPr lang="es-ES" sz="1400" b="0" dirty="0">
                          <a:solidFill>
                            <a:schemeClr val="tx1"/>
                          </a:solidFill>
                          <a:latin typeface="+mn-lt"/>
                        </a:rPr>
                        <a:t>e inicie sesión</a:t>
                      </a:r>
                    </a:p>
                    <a:p>
                      <a:pPr marL="285750" marR="0" indent="-285750">
                        <a:spcBef>
                          <a:spcPts val="0"/>
                        </a:spcBef>
                        <a:spcAft>
                          <a:spcPts val="0"/>
                        </a:spcAft>
                        <a:buFont typeface="Arial" panose="020B0604020202020204" pitchFamily="34" charset="0"/>
                        <a:buChar char="•"/>
                      </a:pPr>
                      <a:r>
                        <a:rPr lang="es-ES" sz="1400" b="0" dirty="0">
                          <a:solidFill>
                            <a:schemeClr val="tx1"/>
                          </a:solidFill>
                          <a:latin typeface="+mn-lt"/>
                        </a:rPr>
                        <a:t>Haga clic en la opción Soporte</a:t>
                      </a:r>
                    </a:p>
                    <a:p>
                      <a:pPr marL="285750" marR="0" indent="-285750">
                        <a:spcBef>
                          <a:spcPts val="0"/>
                        </a:spcBef>
                        <a:spcAft>
                          <a:spcPts val="0"/>
                        </a:spcAft>
                        <a:buFont typeface="Arial" panose="020B0604020202020204" pitchFamily="34" charset="0"/>
                        <a:buChar char="•"/>
                      </a:pPr>
                      <a:r>
                        <a:rPr lang="es-ES" sz="1400" b="0" dirty="0">
                          <a:solidFill>
                            <a:schemeClr val="tx1"/>
                          </a:solidFill>
                          <a:latin typeface="+mn-lt"/>
                        </a:rPr>
                        <a:t>Haga clic en el botón </a:t>
                      </a:r>
                      <a:r>
                        <a:rPr lang="es-ES" sz="1400" b="1" dirty="0">
                          <a:solidFill>
                            <a:schemeClr val="tx1"/>
                          </a:solidFill>
                          <a:latin typeface="+mn-lt"/>
                        </a:rPr>
                        <a:t>Abrir nuevo caso</a:t>
                      </a:r>
                    </a:p>
                    <a:p>
                      <a:pPr marL="0" marR="0" indent="0" algn="l" rtl="0">
                        <a:spcBef>
                          <a:spcPts val="0"/>
                        </a:spcBef>
                        <a:spcAft>
                          <a:spcPts val="0"/>
                        </a:spcAft>
                        <a:buFont typeface="Arial" panose="020B0604020202020204" pitchFamily="34" charset="0"/>
                        <a:buNone/>
                      </a:pPr>
                      <a:endParaRPr lang="en-US" sz="1400" b="0" dirty="0">
                        <a:solidFill>
                          <a:schemeClr val="tx1"/>
                        </a:solidFill>
                        <a:latin typeface="+mn-lt"/>
                      </a:endParaRPr>
                    </a:p>
                    <a:p>
                      <a:pPr marL="0" indent="0" fontAlgn="base">
                        <a:buFont typeface="Arial" panose="020B0604020202020204" pitchFamily="34" charset="0"/>
                        <a:buNone/>
                      </a:pPr>
                      <a:r>
                        <a:rPr lang="es-ES" sz="1350" b="0" dirty="0">
                          <a:solidFill>
                            <a:schemeClr val="tx1"/>
                          </a:solidFill>
                          <a:latin typeface="Adobe Clean Light"/>
                        </a:rPr>
                        <a:t>Complete el formulario con la siguiente información</a:t>
                      </a:r>
                    </a:p>
                    <a:p>
                      <a:pPr marL="171450" indent="-171450">
                        <a:buFont typeface="Arial" panose="020B0604020202020204" pitchFamily="34" charset="0"/>
                        <a:buChar char="•"/>
                      </a:pPr>
                      <a:r>
                        <a:rPr lang="es-ES" sz="1350" b="0" dirty="0">
                          <a:solidFill>
                            <a:schemeClr val="tx1"/>
                          </a:solidFill>
                          <a:latin typeface="Adobe Clean Light" panose="020B0303020404020204" pitchFamily="34" charset="0"/>
                        </a:rPr>
                        <a:t>Asunto</a:t>
                      </a:r>
                    </a:p>
                    <a:p>
                      <a:pPr marL="171450" indent="-171450">
                        <a:buFont typeface="Arial" panose="020B0604020202020204" pitchFamily="34" charset="0"/>
                        <a:buChar char="•"/>
                      </a:pPr>
                      <a:r>
                        <a:rPr lang="es-ES" sz="1350" b="0" dirty="0">
                          <a:solidFill>
                            <a:schemeClr val="tx1"/>
                          </a:solidFill>
                          <a:latin typeface="Adobe Clean Light" panose="020B0303020404020204" pitchFamily="34" charset="0"/>
                        </a:rPr>
                        <a:t>Descripción</a:t>
                      </a:r>
                    </a:p>
                    <a:p>
                      <a:pPr marL="171450" indent="-171450">
                        <a:buFont typeface="Arial" panose="020B0604020202020204" pitchFamily="34" charset="0"/>
                        <a:buChar char="•"/>
                      </a:pPr>
                      <a:r>
                        <a:rPr lang="es-ES" sz="1350" b="0" dirty="0">
                          <a:solidFill>
                            <a:schemeClr val="tx1"/>
                          </a:solidFill>
                          <a:latin typeface="Adobe Clean Light" panose="020B0303020404020204" pitchFamily="34" charset="0"/>
                        </a:rPr>
                        <a:t>Prioridad</a:t>
                      </a:r>
                    </a:p>
                    <a:p>
                      <a:pPr marL="171450" indent="-171450">
                        <a:buFont typeface="Arial" panose="020B0604020202020204" pitchFamily="34" charset="0"/>
                        <a:buChar char="•"/>
                      </a:pPr>
                      <a:r>
                        <a:rPr lang="es-ES" sz="1350" b="0" dirty="0">
                          <a:solidFill>
                            <a:schemeClr val="tx1"/>
                          </a:solidFill>
                          <a:latin typeface="Adobe Clean Light" panose="020B0303020404020204" pitchFamily="34" charset="0"/>
                        </a:rPr>
                        <a:t>Tipo de caso</a:t>
                      </a:r>
                    </a:p>
                    <a:p>
                      <a:pPr marL="171450" indent="-171450">
                        <a:buFont typeface="Arial" panose="020B0604020202020204" pitchFamily="34" charset="0"/>
                        <a:buChar char="•"/>
                      </a:pPr>
                      <a:r>
                        <a:rPr lang="es-ES" sz="1350" b="0" dirty="0">
                          <a:solidFill>
                            <a:schemeClr val="tx1"/>
                          </a:solidFill>
                          <a:latin typeface="Adobe Clean Light" panose="020B0303020404020204" pitchFamily="34" charset="0"/>
                        </a:rPr>
                        <a:t>Problema del caso</a:t>
                      </a:r>
                    </a:p>
                    <a:p>
                      <a:pPr marL="171450" indent="-171450">
                        <a:buFont typeface="Arial" panose="020B0604020202020204" pitchFamily="34" charset="0"/>
                        <a:buChar char="•"/>
                      </a:pPr>
                      <a:r>
                        <a:rPr lang="es-ES" sz="1350" b="0" dirty="0">
                          <a:solidFill>
                            <a:schemeClr val="tx1"/>
                          </a:solidFill>
                          <a:latin typeface="Adobe Clean Light" panose="020B0303020404020204" pitchFamily="34" charset="0"/>
                        </a:rPr>
                        <a:t>Subproblema del caso</a:t>
                      </a:r>
                    </a:p>
                    <a:p>
                      <a:pPr marL="171450" indent="-171450">
                        <a:buFont typeface="Arial" panose="020B0604020202020204" pitchFamily="34" charset="0"/>
                        <a:buChar char="•"/>
                      </a:pPr>
                      <a:r>
                        <a:rPr lang="es-ES" sz="1350" b="0" dirty="0">
                          <a:solidFill>
                            <a:schemeClr val="tx1"/>
                          </a:solidFill>
                          <a:latin typeface="Adobe Clean Light" panose="020B0303020404020204" pitchFamily="34" charset="0"/>
                        </a:rPr>
                        <a:t>Instancia (si corresponde)</a:t>
                      </a:r>
                    </a:p>
                    <a:p>
                      <a:pPr marL="171450" indent="-171450">
                        <a:buFont typeface="Arial" panose="020B0604020202020204" pitchFamily="34" charset="0"/>
                        <a:buChar char="•"/>
                      </a:pPr>
                      <a:r>
                        <a:rPr lang="es-ES" sz="1350" b="0" dirty="0">
                          <a:solidFill>
                            <a:schemeClr val="tx1"/>
                          </a:solidFill>
                          <a:latin typeface="Adobe Clean Light" panose="020B0303020404020204" pitchFamily="34" charset="0"/>
                        </a:rPr>
                        <a:t>Lista de correos electrónicos en CC</a:t>
                      </a:r>
                    </a:p>
                    <a:p>
                      <a:pPr marL="171450" indent="-171450">
                        <a:buFont typeface="Arial" panose="020B0604020202020204" pitchFamily="34" charset="0"/>
                        <a:buChar char="•"/>
                      </a:pPr>
                      <a:r>
                        <a:rPr lang="es-ES" sz="1350" b="0" dirty="0">
                          <a:solidFill>
                            <a:schemeClr val="tx1"/>
                          </a:solidFill>
                          <a:latin typeface="Adobe Clean Light" panose="020B0303020404020204" pitchFamily="34" charset="0"/>
                        </a:rPr>
                        <a:t>Permisos de acceso remoto</a:t>
                      </a:r>
                    </a:p>
                    <a:p>
                      <a:pPr marL="171450" indent="-171450">
                        <a:buFont typeface="Arial" panose="020B0604020202020204" pitchFamily="34" charset="0"/>
                        <a:buChar char="•"/>
                      </a:pPr>
                      <a:r>
                        <a:rPr lang="es-ES" sz="1350" b="0" dirty="0">
                          <a:solidFill>
                            <a:schemeClr val="tx1"/>
                          </a:solidFill>
                          <a:latin typeface="Adobe Clean Light" panose="020B0303020404020204" pitchFamily="34" charset="0"/>
                        </a:rPr>
                        <a:t>Capturas de pantalla </a:t>
                      </a:r>
                    </a:p>
                    <a:p>
                      <a:pPr marL="0" indent="0" algn="l" rtl="0" fontAlgn="base">
                        <a:buFont typeface="Arial" panose="020B0604020202020204" pitchFamily="34" charset="0"/>
                        <a:buNone/>
                      </a:pPr>
                      <a:endParaRPr lang="en-US" sz="1350" b="0" dirty="0">
                        <a:solidFill>
                          <a:schemeClr val="tx1"/>
                        </a:solidFill>
                        <a:latin typeface="+mn-lt"/>
                      </a:endParaRPr>
                    </a:p>
                    <a:p>
                      <a:pPr marL="0" indent="0" algn="l" rtl="0" fontAlgn="base">
                        <a:buFont typeface="Arial" panose="020B0604020202020204" pitchFamily="34" charset="0"/>
                        <a:buNone/>
                      </a:pPr>
                      <a:endParaRPr lang="en-US" sz="1350" b="0" dirty="0">
                        <a:solidFill>
                          <a:schemeClr val="tx1"/>
                        </a:solidFill>
                        <a:latin typeface="+mn-lt"/>
                      </a:endParaRPr>
                    </a:p>
                    <a:p>
                      <a:pPr marL="0" indent="0" fontAlgn="base">
                        <a:buFont typeface="Arial" panose="020B0604020202020204" pitchFamily="34" charset="0"/>
                        <a:buNone/>
                      </a:pPr>
                      <a:r>
                        <a:rPr lang="es-ES" sz="1350" b="0" dirty="0">
                          <a:solidFill>
                            <a:schemeClr val="tx1"/>
                          </a:solidFill>
                          <a:latin typeface="Adobe Clean Light" panose="020B0303020404020204" pitchFamily="34" charset="0"/>
                        </a:rPr>
                        <a:t>Puede encontrar un videotutorial</a:t>
                      </a:r>
                    </a:p>
                    <a:p>
                      <a:pPr marL="0" indent="0" fontAlgn="base">
                        <a:buFont typeface="Arial" panose="020B0604020202020204" pitchFamily="34" charset="0"/>
                        <a:buNone/>
                      </a:pPr>
                      <a:r>
                        <a:rPr lang="es-ES" sz="1350" b="0" dirty="0">
                          <a:solidFill>
                            <a:schemeClr val="tx1"/>
                          </a:solidFill>
                          <a:latin typeface="Adobe Clean Light" panose="020B0303020404020204" pitchFamily="34" charset="0"/>
                        </a:rPr>
                        <a:t>sobre cómo usar el Portal de asistencia </a:t>
                      </a:r>
                      <a:r>
                        <a:rPr lang="es-ES" sz="1350" b="0" dirty="0">
                          <a:solidFill>
                            <a:schemeClr val="tx1"/>
                          </a:solidFill>
                          <a:latin typeface="Adobe Clean Light" panose="020B0303020404020204" pitchFamily="34" charset="0"/>
                          <a:hlinkClick r:id="rId3"/>
                        </a:rPr>
                        <a:t>aquí</a:t>
                      </a:r>
                    </a:p>
                  </a:txBody>
                  <a:tcPr marL="90000" marR="90000">
                    <a:lnL w="12700" cmpd="sng">
                      <a:solidFill>
                        <a:sysClr val="window" lastClr="FFFFFF"/>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19359884"/>
                  </a:ext>
                </a:extLst>
              </a:tr>
            </a:tbl>
          </a:graphicData>
        </a:graphic>
      </p:graphicFrame>
      <p:sp>
        <p:nvSpPr>
          <p:cNvPr id="8" name="TextBox 7">
            <a:extLst>
              <a:ext uri="{FF2B5EF4-FFF2-40B4-BE49-F238E27FC236}">
                <a16:creationId xmlns:a16="http://schemas.microsoft.com/office/drawing/2014/main" id="{A3707CF2-B7AB-47FB-82D3-BAEA1BA17DD4}"/>
              </a:ext>
            </a:extLst>
          </p:cNvPr>
          <p:cNvSpPr txBox="1"/>
          <p:nvPr/>
        </p:nvSpPr>
        <p:spPr>
          <a:xfrm>
            <a:off x="1704363" y="6244515"/>
            <a:ext cx="9754998" cy="246221"/>
          </a:xfrm>
          <a:prstGeom prst="rect">
            <a:avLst/>
          </a:prstGeom>
          <a:noFill/>
        </p:spPr>
        <p:txBody>
          <a:bodyPr wrap="square">
            <a:spAutoFit/>
          </a:bodyPr>
          <a:lstStyle/>
          <a:p>
            <a:pPr marL="225425">
              <a:lnSpc>
                <a:spcPct val="100000"/>
              </a:lnSpc>
            </a:pPr>
            <a:r>
              <a:rPr lang="es-ES" sz="1000" i="1"/>
              <a:t>Acceso directo al </a:t>
            </a:r>
            <a:r>
              <a:rPr lang="es-ES" sz="1000" i="1">
                <a:hlinkClick r:id="rId2"/>
              </a:rPr>
              <a:t>portal de asistencia de Marketo Engage</a:t>
            </a:r>
          </a:p>
        </p:txBody>
      </p:sp>
      <p:pic>
        <p:nvPicPr>
          <p:cNvPr id="11" name="Picture 10">
            <a:extLst>
              <a:ext uri="{FF2B5EF4-FFF2-40B4-BE49-F238E27FC236}">
                <a16:creationId xmlns:a16="http://schemas.microsoft.com/office/drawing/2014/main" id="{78983D46-B92D-440A-A5F9-AF2E56B9E9A4}"/>
              </a:ext>
            </a:extLst>
          </p:cNvPr>
          <p:cNvPicPr>
            <a:picLocks noChangeAspect="1"/>
          </p:cNvPicPr>
          <p:nvPr/>
        </p:nvPicPr>
        <p:blipFill>
          <a:blip r:embed="rId4"/>
          <a:stretch>
            <a:fillRect/>
          </a:stretch>
        </p:blipFill>
        <p:spPr>
          <a:xfrm>
            <a:off x="6492247" y="2705201"/>
            <a:ext cx="3271188" cy="1647333"/>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41FAD689-C223-4559-89BE-043FA5F2684C}"/>
              </a:ext>
            </a:extLst>
          </p:cNvPr>
          <p:cNvPicPr>
            <a:picLocks noChangeAspect="1"/>
          </p:cNvPicPr>
          <p:nvPr/>
        </p:nvPicPr>
        <p:blipFill>
          <a:blip r:embed="rId5"/>
          <a:stretch>
            <a:fillRect/>
          </a:stretch>
        </p:blipFill>
        <p:spPr>
          <a:xfrm>
            <a:off x="9307776" y="3625950"/>
            <a:ext cx="2023602" cy="1608752"/>
          </a:xfrm>
          <a:prstGeom prst="rect">
            <a:avLst/>
          </a:prstGeom>
          <a:ln>
            <a:noFill/>
          </a:ln>
          <a:effectLst>
            <a:outerShdw blurRad="292100" dist="139700" dir="2700000" algn="tl" rotWithShape="0">
              <a:srgbClr val="333333">
                <a:alpha val="65000"/>
              </a:srgbClr>
            </a:outerShdw>
          </a:effectLst>
        </p:spPr>
      </p:pic>
      <p:pic>
        <p:nvPicPr>
          <p:cNvPr id="14" name="Picture 13" descr="Graphical user interface, application, Teams&#10;&#10;Description automatically generated">
            <a:extLst>
              <a:ext uri="{FF2B5EF4-FFF2-40B4-BE49-F238E27FC236}">
                <a16:creationId xmlns:a16="http://schemas.microsoft.com/office/drawing/2014/main" id="{702E5C0A-B16E-416D-A4EE-4150B9FF0E3D}"/>
              </a:ext>
            </a:extLst>
          </p:cNvPr>
          <p:cNvPicPr>
            <a:picLocks noChangeAspect="1"/>
          </p:cNvPicPr>
          <p:nvPr/>
        </p:nvPicPr>
        <p:blipFill>
          <a:blip r:embed="rId6"/>
          <a:stretch>
            <a:fillRect/>
          </a:stretch>
        </p:blipFill>
        <p:spPr>
          <a:xfrm>
            <a:off x="5605789" y="4399568"/>
            <a:ext cx="3912402" cy="196805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5870958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069DB-D556-4408-9A33-202C625C546F}"/>
              </a:ext>
            </a:extLst>
          </p:cNvPr>
          <p:cNvSpPr>
            <a:spLocks noGrp="1"/>
          </p:cNvSpPr>
          <p:nvPr>
            <p:ph type="title"/>
          </p:nvPr>
        </p:nvSpPr>
        <p:spPr>
          <a:xfrm>
            <a:off x="310896" y="312661"/>
            <a:ext cx="11512930" cy="646189"/>
          </a:xfrm>
        </p:spPr>
        <p:txBody>
          <a:bodyPr/>
          <a:lstStyle/>
          <a:p>
            <a:r>
              <a:rPr lang="es-ES">
                <a:latin typeface="+mj-lt"/>
              </a:rPr>
              <a:t>Contactar con el equipo de Atención al cliente de Adobe</a:t>
            </a:r>
          </a:p>
        </p:txBody>
      </p:sp>
      <p:sp>
        <p:nvSpPr>
          <p:cNvPr id="73" name="Rectangle: Rounded Corners 72">
            <a:extLst>
              <a:ext uri="{FF2B5EF4-FFF2-40B4-BE49-F238E27FC236}">
                <a16:creationId xmlns:a16="http://schemas.microsoft.com/office/drawing/2014/main" id="{467AD2AF-D995-4115-A490-55F43F3A2F17}"/>
              </a:ext>
            </a:extLst>
          </p:cNvPr>
          <p:cNvSpPr/>
          <p:nvPr/>
        </p:nvSpPr>
        <p:spPr>
          <a:xfrm>
            <a:off x="370668" y="2486195"/>
            <a:ext cx="3672000" cy="3914602"/>
          </a:xfrm>
          <a:prstGeom prst="roundRect">
            <a:avLst>
              <a:gd name="adj" fmla="val 4098"/>
            </a:avLst>
          </a:prstGeom>
          <a:solidFill>
            <a:srgbClr val="F5F5F5"/>
          </a:solidFill>
          <a:ln w="25400" cap="flat" cmpd="sng" algn="ctr">
            <a:noFill/>
            <a:prstDash val="solid"/>
          </a:ln>
          <a:effectLst/>
        </p:spPr>
        <p:txBody>
          <a:bodyPr rtlCol="0" anchor="ctr"/>
          <a:lstStyle/>
          <a:p>
            <a:pPr algn="ctr"/>
            <a:endParaRPr lang="en-GB" kern="0">
              <a:solidFill>
                <a:srgbClr val="FFFFFF"/>
              </a:solidFill>
              <a:latin typeface="Adobe Clean SemiLight" panose="020B0403020404020204" pitchFamily="34" charset="0"/>
            </a:endParaRPr>
          </a:p>
        </p:txBody>
      </p:sp>
      <p:sp>
        <p:nvSpPr>
          <p:cNvPr id="75" name="Applications">
            <a:extLst>
              <a:ext uri="{FF2B5EF4-FFF2-40B4-BE49-F238E27FC236}">
                <a16:creationId xmlns:a16="http://schemas.microsoft.com/office/drawing/2014/main" id="{88695C09-59CA-41D4-8BC2-D2A0275998ED}"/>
              </a:ext>
            </a:extLst>
          </p:cNvPr>
          <p:cNvSpPr txBox="1"/>
          <p:nvPr/>
        </p:nvSpPr>
        <p:spPr>
          <a:xfrm>
            <a:off x="496668" y="3152025"/>
            <a:ext cx="3420000" cy="458258"/>
          </a:xfrm>
          <a:prstGeom prst="rect">
            <a:avLst/>
          </a:prstGeom>
          <a:ln w="3175">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46849" tIns="46849" rIns="46849" bIns="46849" anchor="ctr"/>
          <a:lstStyle>
            <a:lvl1pPr algn="r" defTabSz="359895">
              <a:defRPr sz="2000" b="0">
                <a:latin typeface="Adobe Clean Black"/>
                <a:ea typeface="Adobe Clean Black"/>
                <a:cs typeface="Adobe Clean Black"/>
                <a:sym typeface="Adobe Clean Black"/>
              </a:defRPr>
            </a:lvl1pPr>
          </a:lstStyle>
          <a:p>
            <a:pPr algn="ctr"/>
            <a:r>
              <a:rPr lang="es-ES" sz="1400" dirty="0">
                <a:latin typeface="+mj-lt"/>
              </a:rPr>
              <a:t>¿Quién puede contactar con el equipo</a:t>
            </a:r>
            <a:br>
              <a:rPr lang="es-ES" sz="1400" dirty="0">
                <a:latin typeface="+mj-lt"/>
              </a:rPr>
            </a:br>
            <a:r>
              <a:rPr lang="es-ES" sz="1400" dirty="0">
                <a:latin typeface="+mj-lt"/>
              </a:rPr>
              <a:t>de Atención al cliente de Adobe?</a:t>
            </a:r>
          </a:p>
        </p:txBody>
      </p:sp>
      <p:sp>
        <p:nvSpPr>
          <p:cNvPr id="76" name="Rectangle 75">
            <a:extLst>
              <a:ext uri="{FF2B5EF4-FFF2-40B4-BE49-F238E27FC236}">
                <a16:creationId xmlns:a16="http://schemas.microsoft.com/office/drawing/2014/main" id="{09DF938A-5456-48D0-BF41-7B8787FAACAB}"/>
              </a:ext>
            </a:extLst>
          </p:cNvPr>
          <p:cNvSpPr/>
          <p:nvPr/>
        </p:nvSpPr>
        <p:spPr>
          <a:xfrm>
            <a:off x="496668" y="3695875"/>
            <a:ext cx="3420000" cy="2569934"/>
          </a:xfrm>
          <a:prstGeom prst="rect">
            <a:avLst/>
          </a:prstGeom>
        </p:spPr>
        <p:txBody>
          <a:bodyPr wrap="square">
            <a:spAutoFit/>
          </a:bodyPr>
          <a:lstStyle/>
          <a:p>
            <a:pPr>
              <a:spcAft>
                <a:spcPts val="300"/>
              </a:spcAft>
              <a:buClr>
                <a:srgbClr val="000000">
                  <a:lumMod val="85000"/>
                  <a:lumOff val="15000"/>
                </a:srgbClr>
              </a:buClr>
              <a:defRPr/>
            </a:pPr>
            <a:r>
              <a:rPr lang="es-ES" sz="1100" dirty="0">
                <a:solidFill>
                  <a:srgbClr val="2C2C2C"/>
                </a:solidFill>
              </a:rPr>
              <a:t>Adobe se toma muy en serio la seguridad y la protección de sus datos. Para garantizar esta seguridad, le recomendamos designar a algunas personas de su organización como </a:t>
            </a:r>
            <a:r>
              <a:rPr lang="es-ES" sz="1100" dirty="0">
                <a:solidFill>
                  <a:srgbClr val="00B0F0"/>
                </a:solidFill>
                <a:hlinkClick r:id="rId2">
                  <a:extLst>
                    <a:ext uri="{A12FA001-AC4F-418D-AE19-62706E023703}">
                      <ahyp:hlinkClr xmlns:ahyp="http://schemas.microsoft.com/office/drawing/2018/hyperlinkcolor" val="tx"/>
                    </a:ext>
                  </a:extLst>
                </a:hlinkClick>
              </a:rPr>
              <a:t>Personas de contacto de soporte</a:t>
            </a:r>
            <a:r>
              <a:rPr lang="es-ES" sz="1100" dirty="0">
                <a:solidFill>
                  <a:srgbClr val="2C2C2C"/>
                </a:solidFill>
              </a:rPr>
              <a:t>, </a:t>
            </a:r>
            <a:br>
              <a:rPr lang="es-ES" sz="1100" dirty="0">
                <a:solidFill>
                  <a:srgbClr val="2C2C2C"/>
                </a:solidFill>
              </a:rPr>
            </a:br>
            <a:r>
              <a:rPr lang="es-ES" sz="1100" dirty="0">
                <a:solidFill>
                  <a:srgbClr val="2C2C2C"/>
                </a:solidFill>
              </a:rPr>
              <a:t>que tendrán acceso completo al producto, contarán </a:t>
            </a:r>
            <a:br>
              <a:rPr lang="es-ES" sz="1100" dirty="0">
                <a:solidFill>
                  <a:srgbClr val="2C2C2C"/>
                </a:solidFill>
              </a:rPr>
            </a:br>
            <a:r>
              <a:rPr lang="es-ES" sz="1100" dirty="0">
                <a:solidFill>
                  <a:srgbClr val="2C2C2C"/>
                </a:solidFill>
              </a:rPr>
              <a:t>con formación sobre el mismo y podrán responder </a:t>
            </a:r>
            <a:br>
              <a:rPr lang="es-ES" sz="1100" dirty="0">
                <a:solidFill>
                  <a:srgbClr val="2C2C2C"/>
                </a:solidFill>
              </a:rPr>
            </a:br>
            <a:r>
              <a:rPr lang="es-ES" sz="1100" dirty="0">
                <a:solidFill>
                  <a:srgbClr val="2C2C2C"/>
                </a:solidFill>
              </a:rPr>
              <a:t>a preguntas básicas sobre la implementación. </a:t>
            </a:r>
          </a:p>
          <a:p>
            <a:pPr marL="228600" indent="-228600">
              <a:spcAft>
                <a:spcPts val="300"/>
              </a:spcAft>
              <a:buClr>
                <a:srgbClr val="000000">
                  <a:lumMod val="85000"/>
                  <a:lumOff val="15000"/>
                </a:srgbClr>
              </a:buClr>
              <a:buFont typeface="Arial" panose="020B0604020202020204" pitchFamily="34" charset="0"/>
              <a:buChar char="•"/>
              <a:defRPr/>
            </a:pPr>
            <a:r>
              <a:rPr lang="es-ES" sz="1100" dirty="0">
                <a:solidFill>
                  <a:srgbClr val="2C2C2C"/>
                </a:solidFill>
              </a:rPr>
              <a:t>Solo las Personas de contacto de soporte tendrán autorización para tratar los datos y realizar los cambios necesarios en la configuración de la cuenta.</a:t>
            </a:r>
          </a:p>
          <a:p>
            <a:pPr marL="228600" indent="-228600">
              <a:spcAft>
                <a:spcPts val="300"/>
              </a:spcAft>
              <a:buClr>
                <a:srgbClr val="000000">
                  <a:lumMod val="85000"/>
                  <a:lumOff val="15000"/>
                </a:srgbClr>
              </a:buClr>
              <a:buFont typeface="Arial" panose="020B0604020202020204" pitchFamily="34" charset="0"/>
              <a:buChar char="•"/>
              <a:defRPr/>
            </a:pPr>
            <a:r>
              <a:rPr lang="es-ES" sz="1100" dirty="0">
                <a:solidFill>
                  <a:srgbClr val="2C2C2C"/>
                </a:solidFill>
              </a:rPr>
              <a:t>Las personas que no sean Personas de contacto de soporte pueden ponerse en contacto con el equipo </a:t>
            </a:r>
            <a:br>
              <a:rPr lang="es-ES" sz="1100" dirty="0">
                <a:solidFill>
                  <a:srgbClr val="2C2C2C"/>
                </a:solidFill>
              </a:rPr>
            </a:br>
            <a:r>
              <a:rPr lang="es-ES" sz="1100" dirty="0">
                <a:solidFill>
                  <a:srgbClr val="2C2C2C"/>
                </a:solidFill>
              </a:rPr>
              <a:t>de Soporte, sin embargo, se les redirigirá a las páginas de ayuda o foros en línea.</a:t>
            </a:r>
          </a:p>
        </p:txBody>
      </p:sp>
      <p:grpSp>
        <p:nvGrpSpPr>
          <p:cNvPr id="74" name="Group 73">
            <a:extLst>
              <a:ext uri="{FF2B5EF4-FFF2-40B4-BE49-F238E27FC236}">
                <a16:creationId xmlns:a16="http://schemas.microsoft.com/office/drawing/2014/main" id="{6C988D8A-1267-478E-969F-D94BEE14061C}"/>
              </a:ext>
            </a:extLst>
          </p:cNvPr>
          <p:cNvGrpSpPr/>
          <p:nvPr/>
        </p:nvGrpSpPr>
        <p:grpSpPr>
          <a:xfrm>
            <a:off x="1666668" y="1957894"/>
            <a:ext cx="1080000" cy="1080000"/>
            <a:chOff x="4335969" y="2307774"/>
            <a:chExt cx="1371948" cy="1371948"/>
          </a:xfrm>
        </p:grpSpPr>
        <p:grpSp>
          <p:nvGrpSpPr>
            <p:cNvPr id="77" name="Group 76">
              <a:extLst>
                <a:ext uri="{FF2B5EF4-FFF2-40B4-BE49-F238E27FC236}">
                  <a16:creationId xmlns:a16="http://schemas.microsoft.com/office/drawing/2014/main" id="{9046B7EB-B5EB-425F-BB47-0C64060487B8}"/>
                </a:ext>
              </a:extLst>
            </p:cNvPr>
            <p:cNvGrpSpPr/>
            <p:nvPr/>
          </p:nvGrpSpPr>
          <p:grpSpPr>
            <a:xfrm>
              <a:off x="4335969" y="2307774"/>
              <a:ext cx="1371948" cy="1371948"/>
              <a:chOff x="5378677" y="2730500"/>
              <a:chExt cx="2095500" cy="2095500"/>
            </a:xfrm>
          </p:grpSpPr>
          <p:sp>
            <p:nvSpPr>
              <p:cNvPr id="79" name="Oval 78">
                <a:extLst>
                  <a:ext uri="{FF2B5EF4-FFF2-40B4-BE49-F238E27FC236}">
                    <a16:creationId xmlns:a16="http://schemas.microsoft.com/office/drawing/2014/main" id="{800E5CD4-07CA-4478-954C-B5F59F0346FB}"/>
                  </a:ext>
                </a:extLst>
              </p:cNvPr>
              <p:cNvSpPr/>
              <p:nvPr/>
            </p:nvSpPr>
            <p:spPr>
              <a:xfrm>
                <a:off x="5378677" y="2730500"/>
                <a:ext cx="2095500" cy="2095500"/>
              </a:xfrm>
              <a:prstGeom prst="ellipse">
                <a:avLst/>
              </a:prstGeom>
              <a:solidFill>
                <a:srgbClr val="F4F6F8"/>
              </a:solidFill>
              <a:ln w="25400" cap="flat" cmpd="sng" algn="ctr">
                <a:noFill/>
                <a:prstDash val="solid"/>
              </a:ln>
              <a:effectLst>
                <a:outerShdw blurRad="88900" dist="38100" dir="2700000" algn="tl" rotWithShape="0">
                  <a:prstClr val="black">
                    <a:alpha val="15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dobe Clean SemiLight" panose="020B0403020404020204" pitchFamily="34" charset="0"/>
                  <a:ea typeface="+mn-ea"/>
                  <a:cs typeface="+mn-cs"/>
                </a:endParaRPr>
              </a:p>
            </p:txBody>
          </p:sp>
          <p:sp>
            <p:nvSpPr>
              <p:cNvPr id="80" name="Oval 79">
                <a:extLst>
                  <a:ext uri="{FF2B5EF4-FFF2-40B4-BE49-F238E27FC236}">
                    <a16:creationId xmlns:a16="http://schemas.microsoft.com/office/drawing/2014/main" id="{0E08CA2C-EAA0-45E9-82E9-4DAF1E4F970A}"/>
                  </a:ext>
                </a:extLst>
              </p:cNvPr>
              <p:cNvSpPr/>
              <p:nvPr/>
            </p:nvSpPr>
            <p:spPr>
              <a:xfrm>
                <a:off x="5378677" y="2730500"/>
                <a:ext cx="2095500" cy="2095500"/>
              </a:xfrm>
              <a:prstGeom prst="ellipse">
                <a:avLst/>
              </a:prstGeom>
              <a:gradFill flip="none" rotWithShape="1">
                <a:gsLst>
                  <a:gs pos="0">
                    <a:srgbClr val="EEEEEE"/>
                  </a:gs>
                  <a:gs pos="56000">
                    <a:srgbClr val="F4F6F8">
                      <a:alpha val="0"/>
                    </a:srgbClr>
                  </a:gs>
                </a:gsLst>
                <a:lin ang="2700000" scaled="1"/>
                <a:tileRect/>
              </a:gradFill>
              <a:ln w="25400" cap="flat" cmpd="sng" algn="ctr">
                <a:noFill/>
                <a:prstDash val="solid"/>
              </a:ln>
              <a:effectLst>
                <a:innerShdw blurRad="63500" dist="50800" dir="13500000">
                  <a:srgbClr val="FFFFFF">
                    <a:lumMod val="85000"/>
                    <a:alpha val="84000"/>
                  </a:srgbClr>
                </a:inn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dobe Clean SemiLight" panose="020B0403020404020204" pitchFamily="34" charset="0"/>
                  <a:ea typeface="+mn-ea"/>
                  <a:cs typeface="+mn-cs"/>
                </a:endParaRPr>
              </a:p>
            </p:txBody>
          </p:sp>
        </p:grpSp>
        <p:sp>
          <p:nvSpPr>
            <p:cNvPr id="78" name="Oval 77">
              <a:extLst>
                <a:ext uri="{FF2B5EF4-FFF2-40B4-BE49-F238E27FC236}">
                  <a16:creationId xmlns:a16="http://schemas.microsoft.com/office/drawing/2014/main" id="{7BC1F51E-726C-40E4-A9A4-418211BE3153}"/>
                </a:ext>
              </a:extLst>
            </p:cNvPr>
            <p:cNvSpPr/>
            <p:nvPr/>
          </p:nvSpPr>
          <p:spPr>
            <a:xfrm>
              <a:off x="4434271" y="2406076"/>
              <a:ext cx="1175344" cy="1175344"/>
            </a:xfrm>
            <a:prstGeom prst="ellipse">
              <a:avLst/>
            </a:prstGeom>
            <a:solidFill>
              <a:srgbClr val="6B737B"/>
            </a:solidFill>
            <a:ln w="25400" cap="flat" cmpd="sng" algn="ctr">
              <a:noFill/>
              <a:prstDash val="solid"/>
            </a:ln>
            <a:effectLst>
              <a:innerShdw blurRad="114300">
                <a:prstClr val="black">
                  <a:alpha val="20000"/>
                </a:prstClr>
              </a:innerShdw>
            </a:effectLst>
          </p:spPr>
          <p:txBody>
            <a:bodyPr rtlCol="0" anchor="ctr"/>
            <a:lstStyle/>
            <a:p>
              <a:pPr algn="ctr" defTabSz="593994"/>
              <a:endParaRPr lang="en-GB" sz="1169" kern="0">
                <a:solidFill>
                  <a:srgbClr val="FFFFFF"/>
                </a:solidFill>
                <a:latin typeface="Adobe Clean SemiLight" panose="020B0403020404020204" pitchFamily="34" charset="0"/>
              </a:endParaRPr>
            </a:p>
          </p:txBody>
        </p:sp>
      </p:grpSp>
      <p:sp>
        <p:nvSpPr>
          <p:cNvPr id="63" name="Rectangle: Rounded Corners 62">
            <a:extLst>
              <a:ext uri="{FF2B5EF4-FFF2-40B4-BE49-F238E27FC236}">
                <a16:creationId xmlns:a16="http://schemas.microsoft.com/office/drawing/2014/main" id="{0ACE4051-4793-4CB7-ABA2-DD4242F8D881}"/>
              </a:ext>
            </a:extLst>
          </p:cNvPr>
          <p:cNvSpPr/>
          <p:nvPr/>
        </p:nvSpPr>
        <p:spPr>
          <a:xfrm>
            <a:off x="4259998" y="2486195"/>
            <a:ext cx="3672000" cy="3914602"/>
          </a:xfrm>
          <a:prstGeom prst="roundRect">
            <a:avLst>
              <a:gd name="adj" fmla="val 4098"/>
            </a:avLst>
          </a:prstGeom>
          <a:solidFill>
            <a:srgbClr val="F5F5F5"/>
          </a:solidFill>
          <a:ln w="25400" cap="flat" cmpd="sng" algn="ctr">
            <a:noFill/>
            <a:prstDash val="solid"/>
          </a:ln>
          <a:effectLst/>
        </p:spPr>
        <p:txBody>
          <a:bodyPr rtlCol="0" anchor="ctr"/>
          <a:lstStyle/>
          <a:p>
            <a:pPr algn="ctr"/>
            <a:endParaRPr lang="en-GB" kern="0">
              <a:solidFill>
                <a:srgbClr val="FFFFFF"/>
              </a:solidFill>
              <a:latin typeface="Adobe Clean SemiLight" panose="020B0403020404020204" pitchFamily="34" charset="0"/>
            </a:endParaRPr>
          </a:p>
        </p:txBody>
      </p:sp>
      <p:sp>
        <p:nvSpPr>
          <p:cNvPr id="67" name="Applications">
            <a:extLst>
              <a:ext uri="{FF2B5EF4-FFF2-40B4-BE49-F238E27FC236}">
                <a16:creationId xmlns:a16="http://schemas.microsoft.com/office/drawing/2014/main" id="{8ACE338E-DD92-479D-858B-3BBC6C1E4AAC}"/>
              </a:ext>
            </a:extLst>
          </p:cNvPr>
          <p:cNvSpPr txBox="1"/>
          <p:nvPr/>
        </p:nvSpPr>
        <p:spPr>
          <a:xfrm>
            <a:off x="4385998" y="3152025"/>
            <a:ext cx="3420000" cy="458258"/>
          </a:xfrm>
          <a:prstGeom prst="rect">
            <a:avLst/>
          </a:prstGeom>
          <a:ln w="3175">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46849" tIns="46849" rIns="46849" bIns="46849" anchor="ctr"/>
          <a:lstStyle>
            <a:lvl1pPr algn="r" defTabSz="359895">
              <a:defRPr sz="2000" b="0">
                <a:latin typeface="Adobe Clean Black"/>
                <a:ea typeface="Adobe Clean Black"/>
                <a:cs typeface="Adobe Clean Black"/>
                <a:sym typeface="Adobe Clean Black"/>
              </a:defRPr>
            </a:lvl1pPr>
          </a:lstStyle>
          <a:p>
            <a:pPr algn="ctr"/>
            <a:r>
              <a:rPr lang="es-ES" sz="1400" dirty="0">
                <a:latin typeface="+mj-lt"/>
              </a:rPr>
              <a:t>Modificar o añadir </a:t>
            </a:r>
          </a:p>
          <a:p>
            <a:pPr algn="ctr"/>
            <a:r>
              <a:rPr lang="es-ES" sz="1400" dirty="0">
                <a:latin typeface="+mj-lt"/>
              </a:rPr>
              <a:t>Personas de contacto de soporte</a:t>
            </a:r>
          </a:p>
        </p:txBody>
      </p:sp>
      <p:sp>
        <p:nvSpPr>
          <p:cNvPr id="68" name="Rectangle 67">
            <a:extLst>
              <a:ext uri="{FF2B5EF4-FFF2-40B4-BE49-F238E27FC236}">
                <a16:creationId xmlns:a16="http://schemas.microsoft.com/office/drawing/2014/main" id="{F55366C7-0E51-4B1D-B0EA-8421EAAC4EB2}"/>
              </a:ext>
            </a:extLst>
          </p:cNvPr>
          <p:cNvSpPr/>
          <p:nvPr/>
        </p:nvSpPr>
        <p:spPr>
          <a:xfrm>
            <a:off x="4385998" y="3695875"/>
            <a:ext cx="3420000" cy="938719"/>
          </a:xfrm>
          <a:prstGeom prst="rect">
            <a:avLst/>
          </a:prstGeom>
        </p:spPr>
        <p:txBody>
          <a:bodyPr wrap="square">
            <a:spAutoFit/>
          </a:bodyPr>
          <a:lstStyle/>
          <a:p>
            <a:pPr>
              <a:spcAft>
                <a:spcPts val="300"/>
              </a:spcAft>
              <a:buClr>
                <a:srgbClr val="000000">
                  <a:lumMod val="85000"/>
                  <a:lumOff val="15000"/>
                </a:srgbClr>
              </a:buClr>
              <a:defRPr/>
            </a:pPr>
            <a:r>
              <a:rPr lang="es-ES" sz="1100" dirty="0">
                <a:solidFill>
                  <a:srgbClr val="2C2C2C"/>
                </a:solidFill>
              </a:rPr>
              <a:t>Solo las Personas de contacto de soporte actuales pueden modificar la lista de Personas de contacto de soporte </a:t>
            </a:r>
            <a:br>
              <a:rPr lang="es-ES" sz="1100" dirty="0">
                <a:solidFill>
                  <a:srgbClr val="2C2C2C"/>
                </a:solidFill>
              </a:rPr>
            </a:br>
            <a:r>
              <a:rPr lang="es-ES" sz="1100" dirty="0">
                <a:solidFill>
                  <a:srgbClr val="2C2C2C"/>
                </a:solidFill>
              </a:rPr>
              <a:t>de la organización. Para eliminar o añadir usuarios, </a:t>
            </a:r>
            <a:br>
              <a:rPr lang="es-ES" sz="1100" dirty="0">
                <a:solidFill>
                  <a:srgbClr val="2C2C2C"/>
                </a:solidFill>
              </a:rPr>
            </a:br>
            <a:r>
              <a:rPr lang="es-ES" sz="1100" dirty="0">
                <a:solidFill>
                  <a:srgbClr val="2C2C2C"/>
                </a:solidFill>
              </a:rPr>
              <a:t>debe ponerse en contacto con Atención al cliente </a:t>
            </a:r>
            <a:br>
              <a:rPr lang="es-ES" sz="1100" dirty="0">
                <a:solidFill>
                  <a:srgbClr val="2C2C2C"/>
                </a:solidFill>
              </a:rPr>
            </a:br>
            <a:r>
              <a:rPr lang="es-ES" sz="1100" dirty="0">
                <a:solidFill>
                  <a:srgbClr val="2C2C2C"/>
                </a:solidFill>
              </a:rPr>
              <a:t>por teléfono o correo electrónico.</a:t>
            </a:r>
          </a:p>
        </p:txBody>
      </p:sp>
      <p:grpSp>
        <p:nvGrpSpPr>
          <p:cNvPr id="65" name="Group 64">
            <a:extLst>
              <a:ext uri="{FF2B5EF4-FFF2-40B4-BE49-F238E27FC236}">
                <a16:creationId xmlns:a16="http://schemas.microsoft.com/office/drawing/2014/main" id="{A03FF7E3-29A7-41CA-B0D2-E8C179BD29F4}"/>
              </a:ext>
            </a:extLst>
          </p:cNvPr>
          <p:cNvGrpSpPr/>
          <p:nvPr/>
        </p:nvGrpSpPr>
        <p:grpSpPr>
          <a:xfrm>
            <a:off x="5555998" y="1957894"/>
            <a:ext cx="1080000" cy="1080000"/>
            <a:chOff x="4335969" y="2307774"/>
            <a:chExt cx="1371948" cy="1371948"/>
          </a:xfrm>
        </p:grpSpPr>
        <p:grpSp>
          <p:nvGrpSpPr>
            <p:cNvPr id="69" name="Group 68">
              <a:extLst>
                <a:ext uri="{FF2B5EF4-FFF2-40B4-BE49-F238E27FC236}">
                  <a16:creationId xmlns:a16="http://schemas.microsoft.com/office/drawing/2014/main" id="{222BEA75-F8E3-46BF-AE54-393DB1CDD1C8}"/>
                </a:ext>
              </a:extLst>
            </p:cNvPr>
            <p:cNvGrpSpPr/>
            <p:nvPr/>
          </p:nvGrpSpPr>
          <p:grpSpPr>
            <a:xfrm>
              <a:off x="4335969" y="2307774"/>
              <a:ext cx="1371948" cy="1371948"/>
              <a:chOff x="5378677" y="2730500"/>
              <a:chExt cx="2095500" cy="2095500"/>
            </a:xfrm>
          </p:grpSpPr>
          <p:sp>
            <p:nvSpPr>
              <p:cNvPr id="71" name="Oval 70">
                <a:extLst>
                  <a:ext uri="{FF2B5EF4-FFF2-40B4-BE49-F238E27FC236}">
                    <a16:creationId xmlns:a16="http://schemas.microsoft.com/office/drawing/2014/main" id="{89A85624-9DC3-49F5-88A4-C3BAB86E1AE6}"/>
                  </a:ext>
                </a:extLst>
              </p:cNvPr>
              <p:cNvSpPr/>
              <p:nvPr/>
            </p:nvSpPr>
            <p:spPr>
              <a:xfrm>
                <a:off x="5378677" y="2730500"/>
                <a:ext cx="2095500" cy="2095500"/>
              </a:xfrm>
              <a:prstGeom prst="ellipse">
                <a:avLst/>
              </a:prstGeom>
              <a:solidFill>
                <a:srgbClr val="F4F6F8"/>
              </a:solidFill>
              <a:ln w="25400" cap="flat" cmpd="sng" algn="ctr">
                <a:noFill/>
                <a:prstDash val="solid"/>
              </a:ln>
              <a:effectLst>
                <a:outerShdw blurRad="88900" dist="38100" dir="2700000" algn="tl" rotWithShape="0">
                  <a:prstClr val="black">
                    <a:alpha val="15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dobe Clean SemiLight" panose="020B0403020404020204" pitchFamily="34" charset="0"/>
                  <a:ea typeface="+mn-ea"/>
                  <a:cs typeface="+mn-cs"/>
                </a:endParaRPr>
              </a:p>
            </p:txBody>
          </p:sp>
          <p:sp>
            <p:nvSpPr>
              <p:cNvPr id="72" name="Oval 71">
                <a:extLst>
                  <a:ext uri="{FF2B5EF4-FFF2-40B4-BE49-F238E27FC236}">
                    <a16:creationId xmlns:a16="http://schemas.microsoft.com/office/drawing/2014/main" id="{A0AA2F82-47A4-443C-9B4C-4A7E889E6AB5}"/>
                  </a:ext>
                </a:extLst>
              </p:cNvPr>
              <p:cNvSpPr/>
              <p:nvPr/>
            </p:nvSpPr>
            <p:spPr>
              <a:xfrm>
                <a:off x="5378677" y="2730500"/>
                <a:ext cx="2095500" cy="2095500"/>
              </a:xfrm>
              <a:prstGeom prst="ellipse">
                <a:avLst/>
              </a:prstGeom>
              <a:gradFill flip="none" rotWithShape="1">
                <a:gsLst>
                  <a:gs pos="0">
                    <a:srgbClr val="EEEEEE"/>
                  </a:gs>
                  <a:gs pos="56000">
                    <a:srgbClr val="F4F6F8">
                      <a:alpha val="0"/>
                    </a:srgbClr>
                  </a:gs>
                </a:gsLst>
                <a:lin ang="2700000" scaled="1"/>
                <a:tileRect/>
              </a:gradFill>
              <a:ln w="25400" cap="flat" cmpd="sng" algn="ctr">
                <a:noFill/>
                <a:prstDash val="solid"/>
              </a:ln>
              <a:effectLst>
                <a:innerShdw blurRad="63500" dist="50800" dir="13500000">
                  <a:srgbClr val="FFFFFF">
                    <a:lumMod val="85000"/>
                    <a:alpha val="84000"/>
                  </a:srgbClr>
                </a:inn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dobe Clean SemiLight" panose="020B0403020404020204" pitchFamily="34" charset="0"/>
                  <a:ea typeface="+mn-ea"/>
                  <a:cs typeface="+mn-cs"/>
                </a:endParaRPr>
              </a:p>
            </p:txBody>
          </p:sp>
        </p:grpSp>
        <p:sp>
          <p:nvSpPr>
            <p:cNvPr id="70" name="Oval 69">
              <a:extLst>
                <a:ext uri="{FF2B5EF4-FFF2-40B4-BE49-F238E27FC236}">
                  <a16:creationId xmlns:a16="http://schemas.microsoft.com/office/drawing/2014/main" id="{D9E745F6-25BB-4B42-8CE7-40039D62657D}"/>
                </a:ext>
              </a:extLst>
            </p:cNvPr>
            <p:cNvSpPr/>
            <p:nvPr/>
          </p:nvSpPr>
          <p:spPr>
            <a:xfrm>
              <a:off x="4434271" y="2406076"/>
              <a:ext cx="1175344" cy="1175344"/>
            </a:xfrm>
            <a:prstGeom prst="ellipse">
              <a:avLst/>
            </a:prstGeom>
            <a:solidFill>
              <a:srgbClr val="6B737B"/>
            </a:solidFill>
            <a:ln w="25400" cap="flat" cmpd="sng" algn="ctr">
              <a:noFill/>
              <a:prstDash val="solid"/>
            </a:ln>
            <a:effectLst>
              <a:innerShdw blurRad="114300">
                <a:prstClr val="black">
                  <a:alpha val="20000"/>
                </a:prstClr>
              </a:innerShdw>
            </a:effectLst>
          </p:spPr>
          <p:txBody>
            <a:bodyPr rtlCol="0" anchor="ctr"/>
            <a:lstStyle/>
            <a:p>
              <a:pPr algn="ctr" defTabSz="593994"/>
              <a:endParaRPr lang="en-GB" sz="1169" kern="0">
                <a:solidFill>
                  <a:srgbClr val="FFFFFF"/>
                </a:solidFill>
                <a:latin typeface="Adobe Clean SemiLight" panose="020B0403020404020204" pitchFamily="34" charset="0"/>
              </a:endParaRPr>
            </a:p>
          </p:txBody>
        </p:sp>
      </p:grpSp>
      <p:sp>
        <p:nvSpPr>
          <p:cNvPr id="54" name="Rectangle: Rounded Corners 53">
            <a:extLst>
              <a:ext uri="{FF2B5EF4-FFF2-40B4-BE49-F238E27FC236}">
                <a16:creationId xmlns:a16="http://schemas.microsoft.com/office/drawing/2014/main" id="{6B05AC73-A5C4-4CF3-B841-7E357AD15746}"/>
              </a:ext>
            </a:extLst>
          </p:cNvPr>
          <p:cNvSpPr/>
          <p:nvPr/>
        </p:nvSpPr>
        <p:spPr>
          <a:xfrm>
            <a:off x="8149329" y="2486195"/>
            <a:ext cx="3672000" cy="3914602"/>
          </a:xfrm>
          <a:prstGeom prst="roundRect">
            <a:avLst>
              <a:gd name="adj" fmla="val 4098"/>
            </a:avLst>
          </a:prstGeom>
          <a:solidFill>
            <a:srgbClr val="F5F5F5"/>
          </a:solidFill>
          <a:ln w="25400" cap="flat" cmpd="sng" algn="ctr">
            <a:noFill/>
            <a:prstDash val="solid"/>
          </a:ln>
          <a:effectLst/>
        </p:spPr>
        <p:txBody>
          <a:bodyPr rtlCol="0" anchor="ctr"/>
          <a:lstStyle/>
          <a:p>
            <a:pPr algn="ctr"/>
            <a:endParaRPr lang="en-GB" kern="0">
              <a:solidFill>
                <a:srgbClr val="FFFFFF"/>
              </a:solidFill>
              <a:latin typeface="Adobe Clean SemiLight" panose="020B0403020404020204" pitchFamily="34" charset="0"/>
            </a:endParaRPr>
          </a:p>
        </p:txBody>
      </p:sp>
      <p:sp>
        <p:nvSpPr>
          <p:cNvPr id="56" name="Applications">
            <a:extLst>
              <a:ext uri="{FF2B5EF4-FFF2-40B4-BE49-F238E27FC236}">
                <a16:creationId xmlns:a16="http://schemas.microsoft.com/office/drawing/2014/main" id="{54B9C794-722B-4C1C-9A1C-DB5673AB3792}"/>
              </a:ext>
            </a:extLst>
          </p:cNvPr>
          <p:cNvSpPr txBox="1"/>
          <p:nvPr/>
        </p:nvSpPr>
        <p:spPr>
          <a:xfrm>
            <a:off x="8275329" y="3152025"/>
            <a:ext cx="3420000" cy="458258"/>
          </a:xfrm>
          <a:prstGeom prst="rect">
            <a:avLst/>
          </a:prstGeom>
          <a:ln w="3175">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46849" tIns="46849" rIns="46849" bIns="46849" anchor="ctr"/>
          <a:lstStyle>
            <a:lvl1pPr algn="r" defTabSz="359895">
              <a:defRPr sz="2000" b="0">
                <a:latin typeface="Adobe Clean Black"/>
                <a:ea typeface="Adobe Clean Black"/>
                <a:cs typeface="Adobe Clean Black"/>
                <a:sym typeface="Adobe Clean Black"/>
              </a:defRPr>
            </a:lvl1pPr>
          </a:lstStyle>
          <a:p>
            <a:pPr algn="ctr"/>
            <a:r>
              <a:rPr lang="es-ES" sz="1400" dirty="0">
                <a:latin typeface="+mj-lt"/>
              </a:rPr>
              <a:t>¿Cómo se puede contactar con el equipo </a:t>
            </a:r>
            <a:br>
              <a:rPr lang="es-ES" sz="1400" dirty="0">
                <a:latin typeface="+mj-lt"/>
              </a:rPr>
            </a:br>
            <a:r>
              <a:rPr lang="es-ES" sz="1400" dirty="0">
                <a:latin typeface="+mj-lt"/>
              </a:rPr>
              <a:t>de Atención al cliente de Adobe?</a:t>
            </a:r>
          </a:p>
        </p:txBody>
      </p:sp>
      <p:sp>
        <p:nvSpPr>
          <p:cNvPr id="57" name="Rectangle 56">
            <a:extLst>
              <a:ext uri="{FF2B5EF4-FFF2-40B4-BE49-F238E27FC236}">
                <a16:creationId xmlns:a16="http://schemas.microsoft.com/office/drawing/2014/main" id="{9CC8CEC8-BB63-449B-992A-DA1A8837F6D1}"/>
              </a:ext>
            </a:extLst>
          </p:cNvPr>
          <p:cNvSpPr/>
          <p:nvPr/>
        </p:nvSpPr>
        <p:spPr>
          <a:xfrm>
            <a:off x="8275329" y="3695875"/>
            <a:ext cx="3420000" cy="1677382"/>
          </a:xfrm>
          <a:prstGeom prst="rect">
            <a:avLst/>
          </a:prstGeom>
        </p:spPr>
        <p:txBody>
          <a:bodyPr wrap="square">
            <a:spAutoFit/>
          </a:bodyPr>
          <a:lstStyle/>
          <a:p>
            <a:pPr marL="0" lvl="1">
              <a:spcAft>
                <a:spcPts val="600"/>
              </a:spcAft>
            </a:pPr>
            <a:r>
              <a:rPr lang="es-ES" sz="1100" b="1"/>
              <a:t>Soporte de Experience League:</a:t>
            </a:r>
            <a:r>
              <a:rPr lang="es-ES" sz="1100"/>
              <a:t> https://experienceleague.adobe.com/?support-solution=General#support</a:t>
            </a:r>
          </a:p>
          <a:p>
            <a:pPr marL="0" lvl="1">
              <a:spcAft>
                <a:spcPts val="600"/>
              </a:spcAft>
            </a:pPr>
            <a:endParaRPr lang="en-US" sz="1100">
              <a:solidFill>
                <a:srgbClr val="00B0F0"/>
              </a:solidFill>
            </a:endParaRPr>
          </a:p>
          <a:p>
            <a:pPr marL="0" lvl="1">
              <a:spcAft>
                <a:spcPts val="600"/>
              </a:spcAft>
            </a:pPr>
            <a:r>
              <a:rPr lang="es-ES" sz="1100"/>
              <a:t>Números de teléfono: </a:t>
            </a:r>
            <a:r>
              <a:rPr lang="es-ES" sz="1100" u="sng">
                <a:solidFill>
                  <a:srgbClr val="00B0F0"/>
                </a:solidFill>
                <a:hlinkClick r:id="rId3">
                  <a:extLst>
                    <a:ext uri="{A12FA001-AC4F-418D-AE19-62706E023703}">
                      <ahyp:hlinkClr xmlns:ahyp="http://schemas.microsoft.com/office/drawing/2018/hyperlinkcolor" val="tx"/>
                    </a:ext>
                  </a:extLst>
                </a:hlinkClick>
              </a:rPr>
              <a:t>https://helpx.adobe.com/contact/dma external/DMACustomeCareRegionalPhoneNumbers.html</a:t>
            </a:r>
          </a:p>
          <a:p>
            <a:pPr marL="0" lvl="1">
              <a:spcAft>
                <a:spcPts val="600"/>
              </a:spcAft>
            </a:pPr>
            <a:endParaRPr lang="en-US" sz="1100">
              <a:solidFill>
                <a:srgbClr val="00B0F0"/>
              </a:solidFill>
            </a:endParaRPr>
          </a:p>
        </p:txBody>
      </p:sp>
      <p:grpSp>
        <p:nvGrpSpPr>
          <p:cNvPr id="55" name="Group 54">
            <a:extLst>
              <a:ext uri="{FF2B5EF4-FFF2-40B4-BE49-F238E27FC236}">
                <a16:creationId xmlns:a16="http://schemas.microsoft.com/office/drawing/2014/main" id="{9DF2BD6E-61FA-42F7-A059-48261C91652A}"/>
              </a:ext>
            </a:extLst>
          </p:cNvPr>
          <p:cNvGrpSpPr/>
          <p:nvPr/>
        </p:nvGrpSpPr>
        <p:grpSpPr>
          <a:xfrm>
            <a:off x="9445329" y="1957894"/>
            <a:ext cx="1080000" cy="1080000"/>
            <a:chOff x="4335969" y="2307774"/>
            <a:chExt cx="1371948" cy="1371948"/>
          </a:xfrm>
        </p:grpSpPr>
        <p:grpSp>
          <p:nvGrpSpPr>
            <p:cNvPr id="58" name="Group 57">
              <a:extLst>
                <a:ext uri="{FF2B5EF4-FFF2-40B4-BE49-F238E27FC236}">
                  <a16:creationId xmlns:a16="http://schemas.microsoft.com/office/drawing/2014/main" id="{0D54E25B-C310-47D2-AFC0-690F8F763F3C}"/>
                </a:ext>
              </a:extLst>
            </p:cNvPr>
            <p:cNvGrpSpPr/>
            <p:nvPr/>
          </p:nvGrpSpPr>
          <p:grpSpPr>
            <a:xfrm>
              <a:off x="4335969" y="2307774"/>
              <a:ext cx="1371948" cy="1371948"/>
              <a:chOff x="5378677" y="2730500"/>
              <a:chExt cx="2095500" cy="2095500"/>
            </a:xfrm>
          </p:grpSpPr>
          <p:sp>
            <p:nvSpPr>
              <p:cNvPr id="61" name="Oval 60">
                <a:extLst>
                  <a:ext uri="{FF2B5EF4-FFF2-40B4-BE49-F238E27FC236}">
                    <a16:creationId xmlns:a16="http://schemas.microsoft.com/office/drawing/2014/main" id="{860E3926-5943-402E-AC1D-510CB2057637}"/>
                  </a:ext>
                </a:extLst>
              </p:cNvPr>
              <p:cNvSpPr/>
              <p:nvPr/>
            </p:nvSpPr>
            <p:spPr>
              <a:xfrm>
                <a:off x="5378677" y="2730500"/>
                <a:ext cx="2095500" cy="2095500"/>
              </a:xfrm>
              <a:prstGeom prst="ellipse">
                <a:avLst/>
              </a:prstGeom>
              <a:solidFill>
                <a:srgbClr val="F4F6F8"/>
              </a:solidFill>
              <a:ln w="25400" cap="flat" cmpd="sng" algn="ctr">
                <a:noFill/>
                <a:prstDash val="solid"/>
              </a:ln>
              <a:effectLst>
                <a:outerShdw blurRad="88900" dist="38100" dir="2700000" algn="tl" rotWithShape="0">
                  <a:prstClr val="black">
                    <a:alpha val="15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dobe Clean SemiLight" panose="020B0403020404020204" pitchFamily="34" charset="0"/>
                  <a:ea typeface="+mn-ea"/>
                  <a:cs typeface="+mn-cs"/>
                </a:endParaRPr>
              </a:p>
            </p:txBody>
          </p:sp>
          <p:sp>
            <p:nvSpPr>
              <p:cNvPr id="62" name="Oval 61">
                <a:extLst>
                  <a:ext uri="{FF2B5EF4-FFF2-40B4-BE49-F238E27FC236}">
                    <a16:creationId xmlns:a16="http://schemas.microsoft.com/office/drawing/2014/main" id="{FEBA1677-C2DC-44C4-8B81-C80ABDDD495C}"/>
                  </a:ext>
                </a:extLst>
              </p:cNvPr>
              <p:cNvSpPr/>
              <p:nvPr/>
            </p:nvSpPr>
            <p:spPr>
              <a:xfrm>
                <a:off x="5378677" y="2730500"/>
                <a:ext cx="2095500" cy="2095500"/>
              </a:xfrm>
              <a:prstGeom prst="ellipse">
                <a:avLst/>
              </a:prstGeom>
              <a:gradFill flip="none" rotWithShape="1">
                <a:gsLst>
                  <a:gs pos="0">
                    <a:srgbClr val="EEEEEE"/>
                  </a:gs>
                  <a:gs pos="56000">
                    <a:srgbClr val="F4F6F8">
                      <a:alpha val="0"/>
                    </a:srgbClr>
                  </a:gs>
                </a:gsLst>
                <a:lin ang="2700000" scaled="1"/>
                <a:tileRect/>
              </a:gradFill>
              <a:ln w="25400" cap="flat" cmpd="sng" algn="ctr">
                <a:noFill/>
                <a:prstDash val="solid"/>
              </a:ln>
              <a:effectLst>
                <a:innerShdw blurRad="63500" dist="50800" dir="13500000">
                  <a:srgbClr val="FFFFFF">
                    <a:lumMod val="85000"/>
                    <a:alpha val="84000"/>
                  </a:srgbClr>
                </a:inn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dobe Clean SemiLight" panose="020B0403020404020204" pitchFamily="34" charset="0"/>
                  <a:ea typeface="+mn-ea"/>
                  <a:cs typeface="+mn-cs"/>
                </a:endParaRPr>
              </a:p>
            </p:txBody>
          </p:sp>
        </p:grpSp>
        <p:sp>
          <p:nvSpPr>
            <p:cNvPr id="59" name="Oval 58">
              <a:extLst>
                <a:ext uri="{FF2B5EF4-FFF2-40B4-BE49-F238E27FC236}">
                  <a16:creationId xmlns:a16="http://schemas.microsoft.com/office/drawing/2014/main" id="{E8C52B48-3ABD-4D9B-907D-5EABE5DDD491}"/>
                </a:ext>
              </a:extLst>
            </p:cNvPr>
            <p:cNvSpPr/>
            <p:nvPr/>
          </p:nvSpPr>
          <p:spPr>
            <a:xfrm>
              <a:off x="4434271" y="2406076"/>
              <a:ext cx="1175344" cy="1175344"/>
            </a:xfrm>
            <a:prstGeom prst="ellipse">
              <a:avLst/>
            </a:prstGeom>
            <a:solidFill>
              <a:srgbClr val="6B737B"/>
            </a:solidFill>
            <a:ln w="25400" cap="flat" cmpd="sng" algn="ctr">
              <a:noFill/>
              <a:prstDash val="solid"/>
            </a:ln>
            <a:effectLst>
              <a:innerShdw blurRad="114300">
                <a:prstClr val="black">
                  <a:alpha val="20000"/>
                </a:prstClr>
              </a:innerShdw>
            </a:effectLst>
          </p:spPr>
          <p:txBody>
            <a:bodyPr rtlCol="0" anchor="ctr"/>
            <a:lstStyle/>
            <a:p>
              <a:pPr algn="ctr" defTabSz="593994"/>
              <a:endParaRPr lang="en-GB" sz="1169" kern="0">
                <a:solidFill>
                  <a:srgbClr val="FFFFFF"/>
                </a:solidFill>
                <a:latin typeface="Adobe Clean SemiLight" panose="020B0403020404020204" pitchFamily="34" charset="0"/>
              </a:endParaRPr>
            </a:p>
          </p:txBody>
        </p:sp>
      </p:grpSp>
      <p:sp>
        <p:nvSpPr>
          <p:cNvPr id="35" name="Rectangle 34">
            <a:extLst>
              <a:ext uri="{FF2B5EF4-FFF2-40B4-BE49-F238E27FC236}">
                <a16:creationId xmlns:a16="http://schemas.microsoft.com/office/drawing/2014/main" id="{85DB875C-3931-459B-9D74-BFB6A06F864A}"/>
              </a:ext>
            </a:extLst>
          </p:cNvPr>
          <p:cNvSpPr/>
          <p:nvPr/>
        </p:nvSpPr>
        <p:spPr>
          <a:xfrm>
            <a:off x="0" y="946380"/>
            <a:ext cx="12192000" cy="8634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Los especialistas de Atención al cliente de Adobe cuentan con una formación completa sobre todas las soluciones </a:t>
            </a:r>
            <a:br>
              <a:rPr lang="es-ES" dirty="0"/>
            </a:br>
            <a:r>
              <a:rPr lang="es-ES" dirty="0"/>
              <a:t>de Adobe </a:t>
            </a:r>
            <a:r>
              <a:rPr lang="es-ES" dirty="0" err="1"/>
              <a:t>Experience</a:t>
            </a:r>
            <a:r>
              <a:rPr lang="es-ES" dirty="0"/>
              <a:t> Cloud. Son capaces de Ayudarle con sus dudas relacionadas con las funciones, configuraciones, </a:t>
            </a:r>
            <a:br>
              <a:rPr lang="es-ES" dirty="0"/>
            </a:br>
            <a:r>
              <a:rPr lang="es-ES" dirty="0"/>
              <a:t>problemas y pasos necesarios para completar una acción dentro de una solución.</a:t>
            </a:r>
          </a:p>
        </p:txBody>
      </p:sp>
      <p:pic>
        <p:nvPicPr>
          <p:cNvPr id="8" name="Graphic 7">
            <a:extLst>
              <a:ext uri="{FF2B5EF4-FFF2-40B4-BE49-F238E27FC236}">
                <a16:creationId xmlns:a16="http://schemas.microsoft.com/office/drawing/2014/main" id="{67C19E7E-ED61-4978-814B-DE33BE8A040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001893" y="2242380"/>
            <a:ext cx="418084" cy="457280"/>
          </a:xfrm>
          <a:prstGeom prst="rect">
            <a:avLst/>
          </a:prstGeom>
        </p:spPr>
      </p:pic>
      <p:pic>
        <p:nvPicPr>
          <p:cNvPr id="10" name="Graphic 9">
            <a:extLst>
              <a:ext uri="{FF2B5EF4-FFF2-40B4-BE49-F238E27FC236}">
                <a16:creationId xmlns:a16="http://schemas.microsoft.com/office/drawing/2014/main" id="{58A489DE-8910-4974-974C-CE5E1BAA245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870733" y="2307441"/>
            <a:ext cx="450533" cy="424415"/>
          </a:xfrm>
          <a:prstGeom prst="rect">
            <a:avLst/>
          </a:prstGeom>
        </p:spPr>
      </p:pic>
      <p:pic>
        <p:nvPicPr>
          <p:cNvPr id="12" name="Graphic 11">
            <a:extLst>
              <a:ext uri="{FF2B5EF4-FFF2-40B4-BE49-F238E27FC236}">
                <a16:creationId xmlns:a16="http://schemas.microsoft.com/office/drawing/2014/main" id="{D5DEFB05-462B-49E6-8F00-A964D676368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754723" y="2257158"/>
            <a:ext cx="465038" cy="465038"/>
          </a:xfrm>
          <a:prstGeom prst="rect">
            <a:avLst/>
          </a:prstGeom>
        </p:spPr>
      </p:pic>
    </p:spTree>
    <p:extLst>
      <p:ext uri="{BB962C8B-B14F-4D97-AF65-F5344CB8AC3E}">
        <p14:creationId xmlns:p14="http://schemas.microsoft.com/office/powerpoint/2010/main" val="35933092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069DB-D556-4408-9A33-202C625C546F}"/>
              </a:ext>
            </a:extLst>
          </p:cNvPr>
          <p:cNvSpPr>
            <a:spLocks noGrp="1"/>
          </p:cNvSpPr>
          <p:nvPr>
            <p:ph type="title"/>
          </p:nvPr>
        </p:nvSpPr>
        <p:spPr>
          <a:xfrm>
            <a:off x="310896" y="312661"/>
            <a:ext cx="11512930" cy="646189"/>
          </a:xfrm>
        </p:spPr>
        <p:txBody>
          <a:bodyPr/>
          <a:lstStyle/>
          <a:p>
            <a:r>
              <a:rPr lang="es-ES">
                <a:latin typeface="+mj-lt"/>
              </a:rPr>
              <a:t>Herramientas y recursos</a:t>
            </a:r>
          </a:p>
        </p:txBody>
      </p:sp>
      <p:sp>
        <p:nvSpPr>
          <p:cNvPr id="35" name="Rectangle 34">
            <a:extLst>
              <a:ext uri="{FF2B5EF4-FFF2-40B4-BE49-F238E27FC236}">
                <a16:creationId xmlns:a16="http://schemas.microsoft.com/office/drawing/2014/main" id="{85DB875C-3931-459B-9D74-BFB6A06F864A}"/>
              </a:ext>
            </a:extLst>
          </p:cNvPr>
          <p:cNvSpPr/>
          <p:nvPr/>
        </p:nvSpPr>
        <p:spPr>
          <a:xfrm>
            <a:off x="0" y="1225044"/>
            <a:ext cx="12192000" cy="58477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Adobe ofrece una gran cantidad de información y recursos. Para empezar, le recomendamos explorar los siguientes:</a:t>
            </a:r>
          </a:p>
        </p:txBody>
      </p:sp>
      <p:grpSp>
        <p:nvGrpSpPr>
          <p:cNvPr id="87" name="Group 86">
            <a:extLst>
              <a:ext uri="{FF2B5EF4-FFF2-40B4-BE49-F238E27FC236}">
                <a16:creationId xmlns:a16="http://schemas.microsoft.com/office/drawing/2014/main" id="{6D76096E-17AC-420F-A345-DCA3D484D755}"/>
              </a:ext>
            </a:extLst>
          </p:cNvPr>
          <p:cNvGrpSpPr/>
          <p:nvPr/>
        </p:nvGrpSpPr>
        <p:grpSpPr>
          <a:xfrm>
            <a:off x="9553657" y="2204039"/>
            <a:ext cx="1631116" cy="1631116"/>
            <a:chOff x="5378677" y="2730500"/>
            <a:chExt cx="2095500" cy="2095500"/>
          </a:xfrm>
        </p:grpSpPr>
        <p:sp>
          <p:nvSpPr>
            <p:cNvPr id="92" name="Oval 91">
              <a:extLst>
                <a:ext uri="{FF2B5EF4-FFF2-40B4-BE49-F238E27FC236}">
                  <a16:creationId xmlns:a16="http://schemas.microsoft.com/office/drawing/2014/main" id="{766A4067-67EB-4561-8914-427824F27E9D}"/>
                </a:ext>
              </a:extLst>
            </p:cNvPr>
            <p:cNvSpPr/>
            <p:nvPr/>
          </p:nvSpPr>
          <p:spPr>
            <a:xfrm>
              <a:off x="5378677" y="2730500"/>
              <a:ext cx="2095500" cy="2095500"/>
            </a:xfrm>
            <a:prstGeom prst="ellipse">
              <a:avLst/>
            </a:prstGeom>
            <a:solidFill>
              <a:srgbClr val="F4F6F8"/>
            </a:solidFill>
            <a:ln w="25400" cap="flat" cmpd="sng" algn="ctr">
              <a:noFill/>
              <a:prstDash val="solid"/>
            </a:ln>
            <a:effectLst>
              <a:outerShdw blurRad="88900" dist="38100" dir="2700000" algn="tl" rotWithShape="0">
                <a:prstClr val="black">
                  <a:alpha val="15000"/>
                </a:prstClr>
              </a:outerShdw>
            </a:effectLst>
          </p:spPr>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a:ln>
                  <a:noFill/>
                </a:ln>
                <a:solidFill>
                  <a:srgbClr val="FFFFFF"/>
                </a:solidFill>
                <a:effectLst/>
                <a:uLnTx/>
                <a:uFillTx/>
                <a:latin typeface="Adobe Clean SemiLight" panose="020B0403020404020204" pitchFamily="34" charset="0"/>
                <a:ea typeface="+mn-ea"/>
                <a:cs typeface="+mn-cs"/>
              </a:endParaRPr>
            </a:p>
          </p:txBody>
        </p:sp>
        <p:sp>
          <p:nvSpPr>
            <p:cNvPr id="93" name="Oval 92">
              <a:extLst>
                <a:ext uri="{FF2B5EF4-FFF2-40B4-BE49-F238E27FC236}">
                  <a16:creationId xmlns:a16="http://schemas.microsoft.com/office/drawing/2014/main" id="{5EE13BA1-CE74-4913-88CD-2EDC67643A4D}"/>
                </a:ext>
              </a:extLst>
            </p:cNvPr>
            <p:cNvSpPr/>
            <p:nvPr/>
          </p:nvSpPr>
          <p:spPr>
            <a:xfrm>
              <a:off x="5378677" y="2730500"/>
              <a:ext cx="2095500" cy="2095500"/>
            </a:xfrm>
            <a:prstGeom prst="ellipse">
              <a:avLst/>
            </a:prstGeom>
            <a:gradFill flip="none" rotWithShape="1">
              <a:gsLst>
                <a:gs pos="0">
                  <a:srgbClr val="EEEEEE"/>
                </a:gs>
                <a:gs pos="56000">
                  <a:srgbClr val="F4F6F8">
                    <a:alpha val="0"/>
                  </a:srgbClr>
                </a:gs>
              </a:gsLst>
              <a:lin ang="2700000" scaled="1"/>
              <a:tileRect/>
            </a:gradFill>
            <a:ln w="25400" cap="flat" cmpd="sng" algn="ctr">
              <a:noFill/>
              <a:prstDash val="solid"/>
            </a:ln>
            <a:effectLst>
              <a:innerShdw blurRad="63500" dist="50800" dir="13500000">
                <a:srgbClr val="FFFFFF">
                  <a:lumMod val="85000"/>
                  <a:alpha val="84000"/>
                </a:srgbClr>
              </a:innerShdw>
            </a:effectLst>
          </p:spPr>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a:ln>
                  <a:noFill/>
                </a:ln>
                <a:solidFill>
                  <a:srgbClr val="FFFFFF"/>
                </a:solidFill>
                <a:effectLst/>
                <a:uLnTx/>
                <a:uFillTx/>
                <a:latin typeface="Adobe Clean SemiLight" panose="020B0403020404020204" pitchFamily="34" charset="0"/>
                <a:ea typeface="+mn-ea"/>
                <a:cs typeface="+mn-cs"/>
              </a:endParaRPr>
            </a:p>
          </p:txBody>
        </p:sp>
      </p:grpSp>
      <p:sp>
        <p:nvSpPr>
          <p:cNvPr id="88" name="Oval 87">
            <a:extLst>
              <a:ext uri="{FF2B5EF4-FFF2-40B4-BE49-F238E27FC236}">
                <a16:creationId xmlns:a16="http://schemas.microsoft.com/office/drawing/2014/main" id="{528F4B45-7EA8-47EF-8B80-8BE17340974B}"/>
              </a:ext>
            </a:extLst>
          </p:cNvPr>
          <p:cNvSpPr/>
          <p:nvPr/>
        </p:nvSpPr>
        <p:spPr>
          <a:xfrm>
            <a:off x="9638927" y="2289310"/>
            <a:ext cx="1460577" cy="1460576"/>
          </a:xfrm>
          <a:prstGeom prst="ellipse">
            <a:avLst/>
          </a:prstGeom>
          <a:solidFill>
            <a:schemeClr val="tx2"/>
          </a:solidFill>
          <a:ln w="25400" cap="flat" cmpd="sng" algn="ctr">
            <a:noFill/>
            <a:prstDash val="solid"/>
          </a:ln>
          <a:effectLst>
            <a:innerShdw blurRad="114300">
              <a:prstClr val="black">
                <a:alpha val="20000"/>
              </a:prstClr>
            </a:innerShdw>
          </a:effectLst>
        </p:spPr>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a:ln>
                <a:noFill/>
              </a:ln>
              <a:solidFill>
                <a:srgbClr val="FFFFFF"/>
              </a:solidFill>
              <a:effectLst/>
              <a:uLnTx/>
              <a:uFillTx/>
              <a:latin typeface="Adobe Clean SemiLight" panose="020B0403020404020204" pitchFamily="34" charset="0"/>
              <a:ea typeface="+mn-ea"/>
              <a:cs typeface="+mn-cs"/>
            </a:endParaRPr>
          </a:p>
        </p:txBody>
      </p:sp>
      <p:sp>
        <p:nvSpPr>
          <p:cNvPr id="89" name="Rectangle 88">
            <a:extLst>
              <a:ext uri="{FF2B5EF4-FFF2-40B4-BE49-F238E27FC236}">
                <a16:creationId xmlns:a16="http://schemas.microsoft.com/office/drawing/2014/main" id="{23E38787-64A1-4959-846D-F1E304FA4401}"/>
              </a:ext>
            </a:extLst>
          </p:cNvPr>
          <p:cNvSpPr/>
          <p:nvPr/>
        </p:nvSpPr>
        <p:spPr>
          <a:xfrm>
            <a:off x="9019215" y="4732807"/>
            <a:ext cx="2700000" cy="1200329"/>
          </a:xfrm>
          <a:prstGeom prst="rect">
            <a:avLst/>
          </a:prstGeom>
        </p:spPr>
        <p:txBody>
          <a:bodyPr wrap="square">
            <a:spAutoFit/>
          </a:bodyPr>
          <a:lstStyle/>
          <a:p>
            <a:pPr algn="ctr"/>
            <a:r>
              <a:rPr lang="es-ES" sz="1200" dirty="0"/>
              <a:t>Disfrute de cursos de formación completos, tutoriales, documentación, comunidades de usuarios y recursos </a:t>
            </a:r>
            <a:br>
              <a:rPr lang="es-ES" sz="1200" dirty="0"/>
            </a:br>
            <a:r>
              <a:rPr lang="es-ES" sz="1200" dirty="0"/>
              <a:t>de soporte</a:t>
            </a:r>
            <a:br>
              <a:rPr lang="es-ES" sz="1200" dirty="0"/>
            </a:br>
            <a:endParaRPr lang="es-ES" sz="1200" dirty="0"/>
          </a:p>
          <a:p>
            <a:pPr algn="ctr"/>
            <a:r>
              <a:rPr lang="es-ES" sz="1200" dirty="0">
                <a:solidFill>
                  <a:srgbClr val="308FFF"/>
                </a:solidFill>
                <a:hlinkClick r:id="rId2"/>
              </a:rPr>
              <a:t>Más información&gt;</a:t>
            </a:r>
          </a:p>
        </p:txBody>
      </p:sp>
      <p:cxnSp>
        <p:nvCxnSpPr>
          <p:cNvPr id="90" name="Straight Connector 89">
            <a:extLst>
              <a:ext uri="{FF2B5EF4-FFF2-40B4-BE49-F238E27FC236}">
                <a16:creationId xmlns:a16="http://schemas.microsoft.com/office/drawing/2014/main" id="{560142A9-E650-4678-AC3E-6A188BD3148D}"/>
              </a:ext>
            </a:extLst>
          </p:cNvPr>
          <p:cNvCxnSpPr>
            <a:cxnSpLocks/>
          </p:cNvCxnSpPr>
          <p:nvPr/>
        </p:nvCxnSpPr>
        <p:spPr>
          <a:xfrm>
            <a:off x="9454101" y="3993123"/>
            <a:ext cx="1830228" cy="0"/>
          </a:xfrm>
          <a:prstGeom prst="line">
            <a:avLst/>
          </a:prstGeom>
          <a:ln w="19050" cap="rnd">
            <a:solidFill>
              <a:srgbClr val="FA0F00"/>
            </a:solidFill>
          </a:ln>
        </p:spPr>
        <p:style>
          <a:lnRef idx="1">
            <a:schemeClr val="accent1"/>
          </a:lnRef>
          <a:fillRef idx="0">
            <a:schemeClr val="accent1"/>
          </a:fillRef>
          <a:effectRef idx="0">
            <a:schemeClr val="accent1"/>
          </a:effectRef>
          <a:fontRef idx="minor">
            <a:schemeClr val="tx1"/>
          </a:fontRef>
        </p:style>
      </p:cxnSp>
      <p:sp>
        <p:nvSpPr>
          <p:cNvPr id="91" name="Freeform: Shape 90">
            <a:extLst>
              <a:ext uri="{FF2B5EF4-FFF2-40B4-BE49-F238E27FC236}">
                <a16:creationId xmlns:a16="http://schemas.microsoft.com/office/drawing/2014/main" id="{53F4038A-4057-4429-93B0-4F9A67D99F99}"/>
              </a:ext>
            </a:extLst>
          </p:cNvPr>
          <p:cNvSpPr/>
          <p:nvPr/>
        </p:nvSpPr>
        <p:spPr>
          <a:xfrm rot="10800000">
            <a:off x="10280161" y="3993122"/>
            <a:ext cx="178108" cy="116799"/>
          </a:xfrm>
          <a:custGeom>
            <a:avLst/>
            <a:gdLst>
              <a:gd name="connsiteX0" fmla="*/ 193652 w 193652"/>
              <a:gd name="connsiteY0" fmla="*/ 126992 h 126992"/>
              <a:gd name="connsiteX1" fmla="*/ 0 w 193652"/>
              <a:gd name="connsiteY1" fmla="*/ 126992 h 126992"/>
              <a:gd name="connsiteX2" fmla="*/ 11475 w 193652"/>
              <a:gd name="connsiteY2" fmla="*/ 99804 h 126992"/>
              <a:gd name="connsiteX3" fmla="*/ 49470 w 193652"/>
              <a:gd name="connsiteY3" fmla="*/ 9777 h 126992"/>
              <a:gd name="connsiteX4" fmla="*/ 64113 w 193652"/>
              <a:gd name="connsiteY4" fmla="*/ 0 h 126992"/>
              <a:gd name="connsiteX5" fmla="*/ 130005 w 193652"/>
              <a:gd name="connsiteY5" fmla="*/ 0 h 126992"/>
              <a:gd name="connsiteX6" fmla="*/ 144445 w 193652"/>
              <a:gd name="connsiteY6" fmla="*/ 9777 h 126992"/>
              <a:gd name="connsiteX7" fmla="*/ 192749 w 193652"/>
              <a:gd name="connsiteY7" fmla="*/ 124842 h 126992"/>
              <a:gd name="connsiteX8" fmla="*/ 193652 w 193652"/>
              <a:gd name="connsiteY8" fmla="*/ 126992 h 126992"/>
              <a:gd name="connsiteX9" fmla="*/ 147794 w 193652"/>
              <a:gd name="connsiteY9" fmla="*/ 113440 h 126992"/>
              <a:gd name="connsiteX10" fmla="*/ 147319 w 193652"/>
              <a:gd name="connsiteY10" fmla="*/ 112308 h 126992"/>
              <a:gd name="connsiteX11" fmla="*/ 121892 w 193652"/>
              <a:gd name="connsiteY11" fmla="*/ 51739 h 126992"/>
              <a:gd name="connsiteX12" fmla="*/ 114291 w 193652"/>
              <a:gd name="connsiteY12" fmla="*/ 46593 h 126992"/>
              <a:gd name="connsiteX13" fmla="*/ 79606 w 193652"/>
              <a:gd name="connsiteY13" fmla="*/ 46593 h 126992"/>
              <a:gd name="connsiteX14" fmla="*/ 71898 w 193652"/>
              <a:gd name="connsiteY14" fmla="*/ 51739 h 126992"/>
              <a:gd name="connsiteX15" fmla="*/ 51898 w 193652"/>
              <a:gd name="connsiteY15" fmla="*/ 99128 h 126992"/>
              <a:gd name="connsiteX16" fmla="*/ 45858 w 193652"/>
              <a:gd name="connsiteY16" fmla="*/ 113440 h 126992"/>
              <a:gd name="connsiteX17" fmla="*/ 147794 w 193652"/>
              <a:gd name="connsiteY17" fmla="*/ 113440 h 126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3652" h="126992">
                <a:moveTo>
                  <a:pt x="193652" y="126992"/>
                </a:moveTo>
                <a:lnTo>
                  <a:pt x="0" y="126992"/>
                </a:lnTo>
                <a:lnTo>
                  <a:pt x="11475" y="99804"/>
                </a:lnTo>
                <a:cubicBezTo>
                  <a:pt x="22491" y="73702"/>
                  <a:pt x="35081" y="43870"/>
                  <a:pt x="49470" y="9777"/>
                </a:cubicBezTo>
                <a:cubicBezTo>
                  <a:pt x="51910" y="3870"/>
                  <a:pt x="57605" y="0"/>
                  <a:pt x="64113" y="0"/>
                </a:cubicBezTo>
                <a:cubicBezTo>
                  <a:pt x="64113" y="0"/>
                  <a:pt x="64113" y="0"/>
                  <a:pt x="130005" y="0"/>
                </a:cubicBezTo>
                <a:cubicBezTo>
                  <a:pt x="136310" y="0"/>
                  <a:pt x="142208" y="3870"/>
                  <a:pt x="144445" y="9777"/>
                </a:cubicBezTo>
                <a:cubicBezTo>
                  <a:pt x="144445" y="9777"/>
                  <a:pt x="144445" y="9777"/>
                  <a:pt x="192749" y="124842"/>
                </a:cubicBezTo>
                <a:lnTo>
                  <a:pt x="193652" y="126992"/>
                </a:lnTo>
                <a:close/>
                <a:moveTo>
                  <a:pt x="147794" y="113440"/>
                </a:moveTo>
                <a:lnTo>
                  <a:pt x="147319" y="112308"/>
                </a:lnTo>
                <a:cubicBezTo>
                  <a:pt x="121892" y="51739"/>
                  <a:pt x="121892" y="51739"/>
                  <a:pt x="121892" y="51739"/>
                </a:cubicBezTo>
                <a:cubicBezTo>
                  <a:pt x="120714" y="48630"/>
                  <a:pt x="117610" y="46593"/>
                  <a:pt x="114291" y="46593"/>
                </a:cubicBezTo>
                <a:cubicBezTo>
                  <a:pt x="79606" y="46593"/>
                  <a:pt x="79606" y="46593"/>
                  <a:pt x="79606" y="46593"/>
                </a:cubicBezTo>
                <a:cubicBezTo>
                  <a:pt x="76180" y="46593"/>
                  <a:pt x="73183" y="48630"/>
                  <a:pt x="71898" y="51739"/>
                </a:cubicBezTo>
                <a:cubicBezTo>
                  <a:pt x="64324" y="69685"/>
                  <a:pt x="57697" y="85389"/>
                  <a:pt x="51898" y="99128"/>
                </a:cubicBezTo>
                <a:lnTo>
                  <a:pt x="45858" y="113440"/>
                </a:lnTo>
                <a:lnTo>
                  <a:pt x="147794" y="113440"/>
                </a:lnTo>
                <a:close/>
              </a:path>
            </a:pathLst>
          </a:custGeom>
          <a:solidFill>
            <a:srgbClr val="FA0F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srgbClr val="000000"/>
              </a:solidFill>
              <a:effectLst/>
              <a:uLnTx/>
              <a:uFillTx/>
              <a:latin typeface="Adobe Clean SemiLight"/>
              <a:ea typeface="+mn-ea"/>
              <a:cs typeface="+mn-cs"/>
            </a:endParaRPr>
          </a:p>
        </p:txBody>
      </p:sp>
      <p:sp>
        <p:nvSpPr>
          <p:cNvPr id="94" name="Rectangle 93">
            <a:extLst>
              <a:ext uri="{FF2B5EF4-FFF2-40B4-BE49-F238E27FC236}">
                <a16:creationId xmlns:a16="http://schemas.microsoft.com/office/drawing/2014/main" id="{A1FFAAD7-D6E6-4D4D-995F-A3488711F00B}"/>
              </a:ext>
            </a:extLst>
          </p:cNvPr>
          <p:cNvSpPr/>
          <p:nvPr/>
        </p:nvSpPr>
        <p:spPr>
          <a:xfrm>
            <a:off x="9019215" y="4158382"/>
            <a:ext cx="2700000" cy="307777"/>
          </a:xfrm>
          <a:prstGeom prst="rect">
            <a:avLst/>
          </a:prstGeom>
        </p:spPr>
        <p:txBody>
          <a:bodyPr wrap="square">
            <a:spAutoFit/>
          </a:bodyPr>
          <a:lstStyle/>
          <a:p>
            <a:pPr algn="ctr"/>
            <a:r>
              <a:rPr lang="es-ES" sz="1400">
                <a:latin typeface="+mj-lt"/>
              </a:rPr>
              <a:t>Experience League</a:t>
            </a:r>
          </a:p>
        </p:txBody>
      </p:sp>
      <p:grpSp>
        <p:nvGrpSpPr>
          <p:cNvPr id="52" name="Group 51">
            <a:extLst>
              <a:ext uri="{FF2B5EF4-FFF2-40B4-BE49-F238E27FC236}">
                <a16:creationId xmlns:a16="http://schemas.microsoft.com/office/drawing/2014/main" id="{CE9175B7-3FC6-4089-9879-D83B648A8B92}"/>
              </a:ext>
            </a:extLst>
          </p:cNvPr>
          <p:cNvGrpSpPr/>
          <p:nvPr/>
        </p:nvGrpSpPr>
        <p:grpSpPr>
          <a:xfrm>
            <a:off x="6704847" y="2204039"/>
            <a:ext cx="1631116" cy="1631116"/>
            <a:chOff x="5378677" y="2730500"/>
            <a:chExt cx="2095500" cy="2095500"/>
          </a:xfrm>
        </p:grpSpPr>
        <p:sp>
          <p:nvSpPr>
            <p:cNvPr id="81" name="Oval 80">
              <a:extLst>
                <a:ext uri="{FF2B5EF4-FFF2-40B4-BE49-F238E27FC236}">
                  <a16:creationId xmlns:a16="http://schemas.microsoft.com/office/drawing/2014/main" id="{2DC2C0D4-DE81-4EF8-9738-F265F16A16EC}"/>
                </a:ext>
              </a:extLst>
            </p:cNvPr>
            <p:cNvSpPr/>
            <p:nvPr/>
          </p:nvSpPr>
          <p:spPr>
            <a:xfrm>
              <a:off x="5378677" y="2730500"/>
              <a:ext cx="2095500" cy="2095500"/>
            </a:xfrm>
            <a:prstGeom prst="ellipse">
              <a:avLst/>
            </a:prstGeom>
            <a:solidFill>
              <a:srgbClr val="F4F6F8"/>
            </a:solidFill>
            <a:ln w="25400" cap="flat" cmpd="sng" algn="ctr">
              <a:noFill/>
              <a:prstDash val="solid"/>
            </a:ln>
            <a:effectLst>
              <a:outerShdw blurRad="88900" dist="38100" dir="2700000" algn="tl" rotWithShape="0">
                <a:prstClr val="black">
                  <a:alpha val="15000"/>
                </a:prstClr>
              </a:outerShdw>
            </a:effectLst>
          </p:spPr>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a:ln>
                  <a:noFill/>
                </a:ln>
                <a:solidFill>
                  <a:srgbClr val="FFFFFF"/>
                </a:solidFill>
                <a:effectLst/>
                <a:uLnTx/>
                <a:uFillTx/>
                <a:latin typeface="Adobe Clean SemiLight" panose="020B0403020404020204" pitchFamily="34" charset="0"/>
                <a:ea typeface="+mn-ea"/>
                <a:cs typeface="+mn-cs"/>
              </a:endParaRPr>
            </a:p>
          </p:txBody>
        </p:sp>
        <p:sp>
          <p:nvSpPr>
            <p:cNvPr id="82" name="Oval 81">
              <a:extLst>
                <a:ext uri="{FF2B5EF4-FFF2-40B4-BE49-F238E27FC236}">
                  <a16:creationId xmlns:a16="http://schemas.microsoft.com/office/drawing/2014/main" id="{167611B8-0E91-4E6B-B895-92EFF6E821E7}"/>
                </a:ext>
              </a:extLst>
            </p:cNvPr>
            <p:cNvSpPr/>
            <p:nvPr/>
          </p:nvSpPr>
          <p:spPr>
            <a:xfrm>
              <a:off x="5378677" y="2730500"/>
              <a:ext cx="2095500" cy="2095500"/>
            </a:xfrm>
            <a:prstGeom prst="ellipse">
              <a:avLst/>
            </a:prstGeom>
            <a:gradFill flip="none" rotWithShape="1">
              <a:gsLst>
                <a:gs pos="0">
                  <a:srgbClr val="EEEEEE"/>
                </a:gs>
                <a:gs pos="56000">
                  <a:srgbClr val="F4F6F8">
                    <a:alpha val="0"/>
                  </a:srgbClr>
                </a:gs>
              </a:gsLst>
              <a:lin ang="2700000" scaled="1"/>
              <a:tileRect/>
            </a:gradFill>
            <a:ln w="25400" cap="flat" cmpd="sng" algn="ctr">
              <a:noFill/>
              <a:prstDash val="solid"/>
            </a:ln>
            <a:effectLst>
              <a:innerShdw blurRad="63500" dist="50800" dir="13500000">
                <a:srgbClr val="FFFFFF">
                  <a:lumMod val="85000"/>
                  <a:alpha val="84000"/>
                </a:srgbClr>
              </a:innerShdw>
            </a:effectLst>
          </p:spPr>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a:ln>
                  <a:noFill/>
                </a:ln>
                <a:solidFill>
                  <a:srgbClr val="FFFFFF"/>
                </a:solidFill>
                <a:effectLst/>
                <a:uLnTx/>
                <a:uFillTx/>
                <a:latin typeface="Adobe Clean SemiLight" panose="020B0403020404020204" pitchFamily="34" charset="0"/>
                <a:ea typeface="+mn-ea"/>
                <a:cs typeface="+mn-cs"/>
              </a:endParaRPr>
            </a:p>
          </p:txBody>
        </p:sp>
      </p:grpSp>
      <p:sp>
        <p:nvSpPr>
          <p:cNvPr id="53" name="Oval 52">
            <a:extLst>
              <a:ext uri="{FF2B5EF4-FFF2-40B4-BE49-F238E27FC236}">
                <a16:creationId xmlns:a16="http://schemas.microsoft.com/office/drawing/2014/main" id="{81C2F134-A171-433A-88B1-3A74E663D2D8}"/>
              </a:ext>
            </a:extLst>
          </p:cNvPr>
          <p:cNvSpPr/>
          <p:nvPr/>
        </p:nvSpPr>
        <p:spPr>
          <a:xfrm>
            <a:off x="6790117" y="2289310"/>
            <a:ext cx="1460577" cy="1460576"/>
          </a:xfrm>
          <a:prstGeom prst="ellipse">
            <a:avLst/>
          </a:prstGeom>
          <a:solidFill>
            <a:schemeClr val="tx2"/>
          </a:solidFill>
          <a:ln w="25400" cap="flat" cmpd="sng" algn="ctr">
            <a:noFill/>
            <a:prstDash val="solid"/>
          </a:ln>
          <a:effectLst>
            <a:innerShdw blurRad="114300">
              <a:prstClr val="black">
                <a:alpha val="20000"/>
              </a:prstClr>
            </a:innerShdw>
          </a:effectLst>
        </p:spPr>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a:ln>
                <a:noFill/>
              </a:ln>
              <a:solidFill>
                <a:srgbClr val="FFFFFF"/>
              </a:solidFill>
              <a:effectLst/>
              <a:uLnTx/>
              <a:uFillTx/>
              <a:latin typeface="Adobe Clean SemiLight" panose="020B0403020404020204" pitchFamily="34" charset="0"/>
              <a:ea typeface="+mn-ea"/>
              <a:cs typeface="+mn-cs"/>
            </a:endParaRPr>
          </a:p>
        </p:txBody>
      </p:sp>
      <p:sp>
        <p:nvSpPr>
          <p:cNvPr id="60" name="Rectangle 59">
            <a:extLst>
              <a:ext uri="{FF2B5EF4-FFF2-40B4-BE49-F238E27FC236}">
                <a16:creationId xmlns:a16="http://schemas.microsoft.com/office/drawing/2014/main" id="{B467EDFE-53E6-4C13-8A6D-24AD148CCF62}"/>
              </a:ext>
            </a:extLst>
          </p:cNvPr>
          <p:cNvSpPr/>
          <p:nvPr/>
        </p:nvSpPr>
        <p:spPr>
          <a:xfrm>
            <a:off x="6170405" y="4732807"/>
            <a:ext cx="2700000" cy="1015663"/>
          </a:xfrm>
          <a:prstGeom prst="rect">
            <a:avLst/>
          </a:prstGeom>
        </p:spPr>
        <p:txBody>
          <a:bodyPr wrap="square">
            <a:spAutoFit/>
          </a:bodyPr>
          <a:lstStyle/>
          <a:p>
            <a:pPr algn="ctr"/>
            <a:r>
              <a:rPr lang="es-ES" sz="1200"/>
              <a:t>Conozca las novedades y actualizaciones de mantenimiento más recientes de los productos de Adobe Experience Cloud</a:t>
            </a:r>
            <a:br>
              <a:rPr lang="es-ES" sz="1200"/>
            </a:br>
            <a:endParaRPr lang="es-ES" sz="1200"/>
          </a:p>
          <a:p>
            <a:pPr algn="ctr"/>
            <a:r>
              <a:rPr lang="es-ES" sz="1200">
                <a:solidFill>
                  <a:srgbClr val="308FFF"/>
                </a:solidFill>
                <a:hlinkClick r:id="rId3"/>
              </a:rPr>
              <a:t>Más información&gt;</a:t>
            </a:r>
          </a:p>
        </p:txBody>
      </p:sp>
      <p:cxnSp>
        <p:nvCxnSpPr>
          <p:cNvPr id="64" name="Straight Connector 63">
            <a:extLst>
              <a:ext uri="{FF2B5EF4-FFF2-40B4-BE49-F238E27FC236}">
                <a16:creationId xmlns:a16="http://schemas.microsoft.com/office/drawing/2014/main" id="{FE4BD6A2-5907-469F-942C-B691063FFF07}"/>
              </a:ext>
            </a:extLst>
          </p:cNvPr>
          <p:cNvCxnSpPr>
            <a:cxnSpLocks/>
          </p:cNvCxnSpPr>
          <p:nvPr/>
        </p:nvCxnSpPr>
        <p:spPr>
          <a:xfrm>
            <a:off x="6605291" y="3993123"/>
            <a:ext cx="1830228" cy="0"/>
          </a:xfrm>
          <a:prstGeom prst="line">
            <a:avLst/>
          </a:prstGeom>
          <a:ln w="19050" cap="rnd">
            <a:solidFill>
              <a:srgbClr val="FA0F00"/>
            </a:solidFill>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4FD726EF-31D4-4920-9B86-9667C7A3B99E}"/>
              </a:ext>
            </a:extLst>
          </p:cNvPr>
          <p:cNvSpPr/>
          <p:nvPr/>
        </p:nvSpPr>
        <p:spPr>
          <a:xfrm>
            <a:off x="6170405" y="4158382"/>
            <a:ext cx="2700000" cy="523220"/>
          </a:xfrm>
          <a:prstGeom prst="rect">
            <a:avLst/>
          </a:prstGeom>
        </p:spPr>
        <p:txBody>
          <a:bodyPr wrap="square">
            <a:spAutoFit/>
          </a:bodyPr>
          <a:lstStyle/>
          <a:p>
            <a:pPr algn="ctr"/>
            <a:r>
              <a:rPr lang="es-ES" sz="1400">
                <a:latin typeface="+mj-lt"/>
              </a:rPr>
              <a:t>Servicio de actualización</a:t>
            </a:r>
            <a:br>
              <a:rPr lang="es-ES" sz="1400">
                <a:latin typeface="+mj-lt"/>
              </a:rPr>
            </a:br>
            <a:r>
              <a:rPr lang="es-ES" sz="1400">
                <a:latin typeface="+mj-lt"/>
              </a:rPr>
              <a:t>de productos prioritarios</a:t>
            </a:r>
          </a:p>
        </p:txBody>
      </p:sp>
      <p:sp>
        <p:nvSpPr>
          <p:cNvPr id="54" name="Freeform: Shape 53">
            <a:extLst>
              <a:ext uri="{FF2B5EF4-FFF2-40B4-BE49-F238E27FC236}">
                <a16:creationId xmlns:a16="http://schemas.microsoft.com/office/drawing/2014/main" id="{360CCC9A-90C2-482F-AB74-E3CD2E5CFBFF}"/>
              </a:ext>
            </a:extLst>
          </p:cNvPr>
          <p:cNvSpPr/>
          <p:nvPr/>
        </p:nvSpPr>
        <p:spPr>
          <a:xfrm rot="10800000">
            <a:off x="7431352" y="3993122"/>
            <a:ext cx="178108" cy="116799"/>
          </a:xfrm>
          <a:custGeom>
            <a:avLst/>
            <a:gdLst>
              <a:gd name="connsiteX0" fmla="*/ 193652 w 193652"/>
              <a:gd name="connsiteY0" fmla="*/ 126992 h 126992"/>
              <a:gd name="connsiteX1" fmla="*/ 0 w 193652"/>
              <a:gd name="connsiteY1" fmla="*/ 126992 h 126992"/>
              <a:gd name="connsiteX2" fmla="*/ 11475 w 193652"/>
              <a:gd name="connsiteY2" fmla="*/ 99804 h 126992"/>
              <a:gd name="connsiteX3" fmla="*/ 49470 w 193652"/>
              <a:gd name="connsiteY3" fmla="*/ 9777 h 126992"/>
              <a:gd name="connsiteX4" fmla="*/ 64113 w 193652"/>
              <a:gd name="connsiteY4" fmla="*/ 0 h 126992"/>
              <a:gd name="connsiteX5" fmla="*/ 130005 w 193652"/>
              <a:gd name="connsiteY5" fmla="*/ 0 h 126992"/>
              <a:gd name="connsiteX6" fmla="*/ 144445 w 193652"/>
              <a:gd name="connsiteY6" fmla="*/ 9777 h 126992"/>
              <a:gd name="connsiteX7" fmla="*/ 192749 w 193652"/>
              <a:gd name="connsiteY7" fmla="*/ 124842 h 126992"/>
              <a:gd name="connsiteX8" fmla="*/ 193652 w 193652"/>
              <a:gd name="connsiteY8" fmla="*/ 126992 h 126992"/>
              <a:gd name="connsiteX9" fmla="*/ 147794 w 193652"/>
              <a:gd name="connsiteY9" fmla="*/ 113440 h 126992"/>
              <a:gd name="connsiteX10" fmla="*/ 147319 w 193652"/>
              <a:gd name="connsiteY10" fmla="*/ 112308 h 126992"/>
              <a:gd name="connsiteX11" fmla="*/ 121892 w 193652"/>
              <a:gd name="connsiteY11" fmla="*/ 51739 h 126992"/>
              <a:gd name="connsiteX12" fmla="*/ 114291 w 193652"/>
              <a:gd name="connsiteY12" fmla="*/ 46593 h 126992"/>
              <a:gd name="connsiteX13" fmla="*/ 79606 w 193652"/>
              <a:gd name="connsiteY13" fmla="*/ 46593 h 126992"/>
              <a:gd name="connsiteX14" fmla="*/ 71898 w 193652"/>
              <a:gd name="connsiteY14" fmla="*/ 51739 h 126992"/>
              <a:gd name="connsiteX15" fmla="*/ 51898 w 193652"/>
              <a:gd name="connsiteY15" fmla="*/ 99128 h 126992"/>
              <a:gd name="connsiteX16" fmla="*/ 45858 w 193652"/>
              <a:gd name="connsiteY16" fmla="*/ 113440 h 126992"/>
              <a:gd name="connsiteX17" fmla="*/ 147794 w 193652"/>
              <a:gd name="connsiteY17" fmla="*/ 113440 h 126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3652" h="126992">
                <a:moveTo>
                  <a:pt x="193652" y="126992"/>
                </a:moveTo>
                <a:lnTo>
                  <a:pt x="0" y="126992"/>
                </a:lnTo>
                <a:lnTo>
                  <a:pt x="11475" y="99804"/>
                </a:lnTo>
                <a:cubicBezTo>
                  <a:pt x="22491" y="73702"/>
                  <a:pt x="35081" y="43870"/>
                  <a:pt x="49470" y="9777"/>
                </a:cubicBezTo>
                <a:cubicBezTo>
                  <a:pt x="51910" y="3870"/>
                  <a:pt x="57605" y="0"/>
                  <a:pt x="64113" y="0"/>
                </a:cubicBezTo>
                <a:cubicBezTo>
                  <a:pt x="64113" y="0"/>
                  <a:pt x="64113" y="0"/>
                  <a:pt x="130005" y="0"/>
                </a:cubicBezTo>
                <a:cubicBezTo>
                  <a:pt x="136310" y="0"/>
                  <a:pt x="142208" y="3870"/>
                  <a:pt x="144445" y="9777"/>
                </a:cubicBezTo>
                <a:cubicBezTo>
                  <a:pt x="144445" y="9777"/>
                  <a:pt x="144445" y="9777"/>
                  <a:pt x="192749" y="124842"/>
                </a:cubicBezTo>
                <a:lnTo>
                  <a:pt x="193652" y="126992"/>
                </a:lnTo>
                <a:close/>
                <a:moveTo>
                  <a:pt x="147794" y="113440"/>
                </a:moveTo>
                <a:lnTo>
                  <a:pt x="147319" y="112308"/>
                </a:lnTo>
                <a:cubicBezTo>
                  <a:pt x="121892" y="51739"/>
                  <a:pt x="121892" y="51739"/>
                  <a:pt x="121892" y="51739"/>
                </a:cubicBezTo>
                <a:cubicBezTo>
                  <a:pt x="120714" y="48630"/>
                  <a:pt x="117610" y="46593"/>
                  <a:pt x="114291" y="46593"/>
                </a:cubicBezTo>
                <a:cubicBezTo>
                  <a:pt x="79606" y="46593"/>
                  <a:pt x="79606" y="46593"/>
                  <a:pt x="79606" y="46593"/>
                </a:cubicBezTo>
                <a:cubicBezTo>
                  <a:pt x="76180" y="46593"/>
                  <a:pt x="73183" y="48630"/>
                  <a:pt x="71898" y="51739"/>
                </a:cubicBezTo>
                <a:cubicBezTo>
                  <a:pt x="64324" y="69685"/>
                  <a:pt x="57697" y="85389"/>
                  <a:pt x="51898" y="99128"/>
                </a:cubicBezTo>
                <a:lnTo>
                  <a:pt x="45858" y="113440"/>
                </a:lnTo>
                <a:lnTo>
                  <a:pt x="147794" y="113440"/>
                </a:lnTo>
                <a:close/>
              </a:path>
            </a:pathLst>
          </a:custGeom>
          <a:solidFill>
            <a:srgbClr val="FA0F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srgbClr val="000000"/>
              </a:solidFill>
              <a:effectLst/>
              <a:uLnTx/>
              <a:uFillTx/>
              <a:latin typeface="Adobe Clean SemiLight"/>
              <a:ea typeface="+mn-ea"/>
              <a:cs typeface="+mn-cs"/>
            </a:endParaRPr>
          </a:p>
        </p:txBody>
      </p:sp>
      <p:grpSp>
        <p:nvGrpSpPr>
          <p:cNvPr id="44" name="Group 43">
            <a:extLst>
              <a:ext uri="{FF2B5EF4-FFF2-40B4-BE49-F238E27FC236}">
                <a16:creationId xmlns:a16="http://schemas.microsoft.com/office/drawing/2014/main" id="{FDDF79BC-E1F2-41B0-BD0E-3BFDF93E7C14}"/>
              </a:ext>
            </a:extLst>
          </p:cNvPr>
          <p:cNvGrpSpPr/>
          <p:nvPr/>
        </p:nvGrpSpPr>
        <p:grpSpPr>
          <a:xfrm>
            <a:off x="3856037" y="2204039"/>
            <a:ext cx="1631116" cy="1631116"/>
            <a:chOff x="5378677" y="2730500"/>
            <a:chExt cx="2095500" cy="2095500"/>
          </a:xfrm>
        </p:grpSpPr>
        <p:sp>
          <p:nvSpPr>
            <p:cNvPr id="49" name="Oval 48">
              <a:extLst>
                <a:ext uri="{FF2B5EF4-FFF2-40B4-BE49-F238E27FC236}">
                  <a16:creationId xmlns:a16="http://schemas.microsoft.com/office/drawing/2014/main" id="{188AF1C5-7EE4-4CD7-98D6-BFA58EDC26C2}"/>
                </a:ext>
              </a:extLst>
            </p:cNvPr>
            <p:cNvSpPr/>
            <p:nvPr/>
          </p:nvSpPr>
          <p:spPr>
            <a:xfrm>
              <a:off x="5378677" y="2730500"/>
              <a:ext cx="2095500" cy="2095500"/>
            </a:xfrm>
            <a:prstGeom prst="ellipse">
              <a:avLst/>
            </a:prstGeom>
            <a:solidFill>
              <a:srgbClr val="F4F6F8"/>
            </a:solidFill>
            <a:ln w="25400" cap="flat" cmpd="sng" algn="ctr">
              <a:noFill/>
              <a:prstDash val="solid"/>
            </a:ln>
            <a:effectLst>
              <a:outerShdw blurRad="88900" dist="38100" dir="2700000" algn="tl" rotWithShape="0">
                <a:prstClr val="black">
                  <a:alpha val="15000"/>
                </a:prstClr>
              </a:outerShdw>
            </a:effectLst>
          </p:spPr>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a:ln>
                  <a:noFill/>
                </a:ln>
                <a:solidFill>
                  <a:srgbClr val="FFFFFF"/>
                </a:solidFill>
                <a:effectLst/>
                <a:uLnTx/>
                <a:uFillTx/>
                <a:latin typeface="Adobe Clean SemiLight" panose="020B0403020404020204" pitchFamily="34" charset="0"/>
                <a:ea typeface="+mn-ea"/>
                <a:cs typeface="+mn-cs"/>
              </a:endParaRPr>
            </a:p>
          </p:txBody>
        </p:sp>
        <p:sp>
          <p:nvSpPr>
            <p:cNvPr id="50" name="Oval 49">
              <a:extLst>
                <a:ext uri="{FF2B5EF4-FFF2-40B4-BE49-F238E27FC236}">
                  <a16:creationId xmlns:a16="http://schemas.microsoft.com/office/drawing/2014/main" id="{29E44E3C-D6FF-4645-AE6C-314D596FB016}"/>
                </a:ext>
              </a:extLst>
            </p:cNvPr>
            <p:cNvSpPr/>
            <p:nvPr/>
          </p:nvSpPr>
          <p:spPr>
            <a:xfrm>
              <a:off x="5378677" y="2730500"/>
              <a:ext cx="2095500" cy="2095500"/>
            </a:xfrm>
            <a:prstGeom prst="ellipse">
              <a:avLst/>
            </a:prstGeom>
            <a:gradFill flip="none" rotWithShape="1">
              <a:gsLst>
                <a:gs pos="0">
                  <a:srgbClr val="EEEEEE"/>
                </a:gs>
                <a:gs pos="56000">
                  <a:srgbClr val="F4F6F8">
                    <a:alpha val="0"/>
                  </a:srgbClr>
                </a:gs>
              </a:gsLst>
              <a:lin ang="2700000" scaled="1"/>
              <a:tileRect/>
            </a:gradFill>
            <a:ln w="25400" cap="flat" cmpd="sng" algn="ctr">
              <a:noFill/>
              <a:prstDash val="solid"/>
            </a:ln>
            <a:effectLst>
              <a:innerShdw blurRad="63500" dist="50800" dir="13500000">
                <a:srgbClr val="FFFFFF">
                  <a:lumMod val="85000"/>
                  <a:alpha val="84000"/>
                </a:srgbClr>
              </a:innerShdw>
            </a:effectLst>
          </p:spPr>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a:ln>
                  <a:noFill/>
                </a:ln>
                <a:solidFill>
                  <a:srgbClr val="FFFFFF"/>
                </a:solidFill>
                <a:effectLst/>
                <a:uLnTx/>
                <a:uFillTx/>
                <a:latin typeface="Adobe Clean SemiLight" panose="020B0403020404020204" pitchFamily="34" charset="0"/>
                <a:ea typeface="+mn-ea"/>
                <a:cs typeface="+mn-cs"/>
              </a:endParaRPr>
            </a:p>
          </p:txBody>
        </p:sp>
      </p:grpSp>
      <p:sp>
        <p:nvSpPr>
          <p:cNvPr id="45" name="Oval 44">
            <a:extLst>
              <a:ext uri="{FF2B5EF4-FFF2-40B4-BE49-F238E27FC236}">
                <a16:creationId xmlns:a16="http://schemas.microsoft.com/office/drawing/2014/main" id="{590D08B4-52F0-4DD6-B5C9-F649B0FCF2B6}"/>
              </a:ext>
            </a:extLst>
          </p:cNvPr>
          <p:cNvSpPr/>
          <p:nvPr/>
        </p:nvSpPr>
        <p:spPr>
          <a:xfrm>
            <a:off x="3941307" y="2289310"/>
            <a:ext cx="1460577" cy="1460576"/>
          </a:xfrm>
          <a:prstGeom prst="ellipse">
            <a:avLst/>
          </a:prstGeom>
          <a:solidFill>
            <a:schemeClr val="tx2"/>
          </a:solidFill>
          <a:ln w="25400" cap="flat" cmpd="sng" algn="ctr">
            <a:noFill/>
            <a:prstDash val="solid"/>
          </a:ln>
          <a:effectLst>
            <a:innerShdw blurRad="114300">
              <a:prstClr val="black">
                <a:alpha val="20000"/>
              </a:prstClr>
            </a:innerShdw>
          </a:effectLst>
        </p:spPr>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a:ln>
                <a:noFill/>
              </a:ln>
              <a:solidFill>
                <a:srgbClr val="FFFFFF"/>
              </a:solidFill>
              <a:effectLst/>
              <a:uLnTx/>
              <a:uFillTx/>
              <a:latin typeface="Adobe Clean SemiLight" panose="020B0403020404020204" pitchFamily="34" charset="0"/>
              <a:ea typeface="+mn-ea"/>
              <a:cs typeface="+mn-cs"/>
            </a:endParaRPr>
          </a:p>
        </p:txBody>
      </p:sp>
      <p:sp>
        <p:nvSpPr>
          <p:cNvPr id="46" name="Rectangle 45">
            <a:extLst>
              <a:ext uri="{FF2B5EF4-FFF2-40B4-BE49-F238E27FC236}">
                <a16:creationId xmlns:a16="http://schemas.microsoft.com/office/drawing/2014/main" id="{A6E91795-1386-4964-A875-11CBF39E3D30}"/>
              </a:ext>
            </a:extLst>
          </p:cNvPr>
          <p:cNvSpPr/>
          <p:nvPr/>
        </p:nvSpPr>
        <p:spPr>
          <a:xfrm>
            <a:off x="3321595" y="4732806"/>
            <a:ext cx="2700000" cy="1015663"/>
          </a:xfrm>
          <a:prstGeom prst="rect">
            <a:avLst/>
          </a:prstGeom>
        </p:spPr>
        <p:txBody>
          <a:bodyPr wrap="square">
            <a:spAutoFit/>
          </a:bodyPr>
          <a:lstStyle/>
          <a:p>
            <a:pPr algn="ctr"/>
            <a:r>
              <a:rPr lang="es-ES" sz="1200"/>
              <a:t>La información, cuando es precisa y se ofrece en el momento adecuado, puede protegerle frente a la piratería</a:t>
            </a:r>
          </a:p>
          <a:p>
            <a:pPr algn="ctr"/>
            <a:endParaRPr lang="en-US" sz="1200"/>
          </a:p>
          <a:p>
            <a:pPr algn="ctr"/>
            <a:r>
              <a:rPr lang="es-ES" sz="1200">
                <a:solidFill>
                  <a:srgbClr val="308FFF"/>
                </a:solidFill>
                <a:hlinkClick r:id="rId4"/>
              </a:rPr>
              <a:t>Más información&gt;</a:t>
            </a:r>
          </a:p>
        </p:txBody>
      </p:sp>
      <p:cxnSp>
        <p:nvCxnSpPr>
          <p:cNvPr id="47" name="Straight Connector 46">
            <a:extLst>
              <a:ext uri="{FF2B5EF4-FFF2-40B4-BE49-F238E27FC236}">
                <a16:creationId xmlns:a16="http://schemas.microsoft.com/office/drawing/2014/main" id="{D5B9F753-1DC7-4934-975E-69ABB4BB8478}"/>
              </a:ext>
            </a:extLst>
          </p:cNvPr>
          <p:cNvCxnSpPr>
            <a:cxnSpLocks/>
          </p:cNvCxnSpPr>
          <p:nvPr/>
        </p:nvCxnSpPr>
        <p:spPr>
          <a:xfrm>
            <a:off x="3756481" y="3993123"/>
            <a:ext cx="1830228" cy="0"/>
          </a:xfrm>
          <a:prstGeom prst="line">
            <a:avLst/>
          </a:prstGeom>
          <a:ln w="19050" cap="rnd">
            <a:solidFill>
              <a:srgbClr val="FA0F00"/>
            </a:solidFill>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0CDE5B8D-FDBF-4803-B8A6-C7DB90096ACF}"/>
              </a:ext>
            </a:extLst>
          </p:cNvPr>
          <p:cNvSpPr/>
          <p:nvPr/>
        </p:nvSpPr>
        <p:spPr>
          <a:xfrm>
            <a:off x="3321595" y="4158382"/>
            <a:ext cx="2700000" cy="523220"/>
          </a:xfrm>
          <a:prstGeom prst="rect">
            <a:avLst/>
          </a:prstGeom>
        </p:spPr>
        <p:txBody>
          <a:bodyPr wrap="square">
            <a:spAutoFit/>
          </a:bodyPr>
          <a:lstStyle/>
          <a:p>
            <a:pPr algn="ctr"/>
            <a:r>
              <a:rPr lang="es-ES" sz="1400">
                <a:latin typeface="+mj-lt"/>
              </a:rPr>
              <a:t>Servicio</a:t>
            </a:r>
          </a:p>
          <a:p>
            <a:pPr algn="ctr"/>
            <a:r>
              <a:rPr lang="es-ES" sz="1400">
                <a:latin typeface="+mj-lt"/>
              </a:rPr>
              <a:t>de notificaciones de seguridad</a:t>
            </a:r>
          </a:p>
        </p:txBody>
      </p:sp>
      <p:sp>
        <p:nvSpPr>
          <p:cNvPr id="55" name="Freeform: Shape 54">
            <a:extLst>
              <a:ext uri="{FF2B5EF4-FFF2-40B4-BE49-F238E27FC236}">
                <a16:creationId xmlns:a16="http://schemas.microsoft.com/office/drawing/2014/main" id="{03B3FAD6-3CA2-4743-8D89-453FF43F7AD2}"/>
              </a:ext>
            </a:extLst>
          </p:cNvPr>
          <p:cNvSpPr/>
          <p:nvPr/>
        </p:nvSpPr>
        <p:spPr>
          <a:xfrm rot="10800000">
            <a:off x="4582542" y="3993122"/>
            <a:ext cx="178108" cy="116799"/>
          </a:xfrm>
          <a:custGeom>
            <a:avLst/>
            <a:gdLst>
              <a:gd name="connsiteX0" fmla="*/ 193652 w 193652"/>
              <a:gd name="connsiteY0" fmla="*/ 126992 h 126992"/>
              <a:gd name="connsiteX1" fmla="*/ 0 w 193652"/>
              <a:gd name="connsiteY1" fmla="*/ 126992 h 126992"/>
              <a:gd name="connsiteX2" fmla="*/ 11475 w 193652"/>
              <a:gd name="connsiteY2" fmla="*/ 99804 h 126992"/>
              <a:gd name="connsiteX3" fmla="*/ 49470 w 193652"/>
              <a:gd name="connsiteY3" fmla="*/ 9777 h 126992"/>
              <a:gd name="connsiteX4" fmla="*/ 64113 w 193652"/>
              <a:gd name="connsiteY4" fmla="*/ 0 h 126992"/>
              <a:gd name="connsiteX5" fmla="*/ 130005 w 193652"/>
              <a:gd name="connsiteY5" fmla="*/ 0 h 126992"/>
              <a:gd name="connsiteX6" fmla="*/ 144445 w 193652"/>
              <a:gd name="connsiteY6" fmla="*/ 9777 h 126992"/>
              <a:gd name="connsiteX7" fmla="*/ 192749 w 193652"/>
              <a:gd name="connsiteY7" fmla="*/ 124842 h 126992"/>
              <a:gd name="connsiteX8" fmla="*/ 193652 w 193652"/>
              <a:gd name="connsiteY8" fmla="*/ 126992 h 126992"/>
              <a:gd name="connsiteX9" fmla="*/ 147794 w 193652"/>
              <a:gd name="connsiteY9" fmla="*/ 113440 h 126992"/>
              <a:gd name="connsiteX10" fmla="*/ 147319 w 193652"/>
              <a:gd name="connsiteY10" fmla="*/ 112308 h 126992"/>
              <a:gd name="connsiteX11" fmla="*/ 121892 w 193652"/>
              <a:gd name="connsiteY11" fmla="*/ 51739 h 126992"/>
              <a:gd name="connsiteX12" fmla="*/ 114291 w 193652"/>
              <a:gd name="connsiteY12" fmla="*/ 46593 h 126992"/>
              <a:gd name="connsiteX13" fmla="*/ 79606 w 193652"/>
              <a:gd name="connsiteY13" fmla="*/ 46593 h 126992"/>
              <a:gd name="connsiteX14" fmla="*/ 71898 w 193652"/>
              <a:gd name="connsiteY14" fmla="*/ 51739 h 126992"/>
              <a:gd name="connsiteX15" fmla="*/ 51898 w 193652"/>
              <a:gd name="connsiteY15" fmla="*/ 99128 h 126992"/>
              <a:gd name="connsiteX16" fmla="*/ 45858 w 193652"/>
              <a:gd name="connsiteY16" fmla="*/ 113440 h 126992"/>
              <a:gd name="connsiteX17" fmla="*/ 147794 w 193652"/>
              <a:gd name="connsiteY17" fmla="*/ 113440 h 126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3652" h="126992">
                <a:moveTo>
                  <a:pt x="193652" y="126992"/>
                </a:moveTo>
                <a:lnTo>
                  <a:pt x="0" y="126992"/>
                </a:lnTo>
                <a:lnTo>
                  <a:pt x="11475" y="99804"/>
                </a:lnTo>
                <a:cubicBezTo>
                  <a:pt x="22491" y="73702"/>
                  <a:pt x="35081" y="43870"/>
                  <a:pt x="49470" y="9777"/>
                </a:cubicBezTo>
                <a:cubicBezTo>
                  <a:pt x="51910" y="3870"/>
                  <a:pt x="57605" y="0"/>
                  <a:pt x="64113" y="0"/>
                </a:cubicBezTo>
                <a:cubicBezTo>
                  <a:pt x="64113" y="0"/>
                  <a:pt x="64113" y="0"/>
                  <a:pt x="130005" y="0"/>
                </a:cubicBezTo>
                <a:cubicBezTo>
                  <a:pt x="136310" y="0"/>
                  <a:pt x="142208" y="3870"/>
                  <a:pt x="144445" y="9777"/>
                </a:cubicBezTo>
                <a:cubicBezTo>
                  <a:pt x="144445" y="9777"/>
                  <a:pt x="144445" y="9777"/>
                  <a:pt x="192749" y="124842"/>
                </a:cubicBezTo>
                <a:lnTo>
                  <a:pt x="193652" y="126992"/>
                </a:lnTo>
                <a:close/>
                <a:moveTo>
                  <a:pt x="147794" y="113440"/>
                </a:moveTo>
                <a:lnTo>
                  <a:pt x="147319" y="112308"/>
                </a:lnTo>
                <a:cubicBezTo>
                  <a:pt x="121892" y="51739"/>
                  <a:pt x="121892" y="51739"/>
                  <a:pt x="121892" y="51739"/>
                </a:cubicBezTo>
                <a:cubicBezTo>
                  <a:pt x="120714" y="48630"/>
                  <a:pt x="117610" y="46593"/>
                  <a:pt x="114291" y="46593"/>
                </a:cubicBezTo>
                <a:cubicBezTo>
                  <a:pt x="79606" y="46593"/>
                  <a:pt x="79606" y="46593"/>
                  <a:pt x="79606" y="46593"/>
                </a:cubicBezTo>
                <a:cubicBezTo>
                  <a:pt x="76180" y="46593"/>
                  <a:pt x="73183" y="48630"/>
                  <a:pt x="71898" y="51739"/>
                </a:cubicBezTo>
                <a:cubicBezTo>
                  <a:pt x="64324" y="69685"/>
                  <a:pt x="57697" y="85389"/>
                  <a:pt x="51898" y="99128"/>
                </a:cubicBezTo>
                <a:lnTo>
                  <a:pt x="45858" y="113440"/>
                </a:lnTo>
                <a:lnTo>
                  <a:pt x="147794" y="113440"/>
                </a:lnTo>
                <a:close/>
              </a:path>
            </a:pathLst>
          </a:custGeom>
          <a:solidFill>
            <a:srgbClr val="FA0F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srgbClr val="000000"/>
              </a:solidFill>
              <a:effectLst/>
              <a:uLnTx/>
              <a:uFillTx/>
              <a:latin typeface="Adobe Clean SemiLight"/>
              <a:ea typeface="+mn-ea"/>
              <a:cs typeface="+mn-cs"/>
            </a:endParaRPr>
          </a:p>
        </p:txBody>
      </p:sp>
      <p:grpSp>
        <p:nvGrpSpPr>
          <p:cNvPr id="36" name="Group 35">
            <a:extLst>
              <a:ext uri="{FF2B5EF4-FFF2-40B4-BE49-F238E27FC236}">
                <a16:creationId xmlns:a16="http://schemas.microsoft.com/office/drawing/2014/main" id="{9CF92627-910E-4357-A5F1-1D6D15A772C4}"/>
              </a:ext>
            </a:extLst>
          </p:cNvPr>
          <p:cNvGrpSpPr/>
          <p:nvPr/>
        </p:nvGrpSpPr>
        <p:grpSpPr>
          <a:xfrm>
            <a:off x="1007227" y="2204039"/>
            <a:ext cx="1631116" cy="1631116"/>
            <a:chOff x="5378677" y="2730500"/>
            <a:chExt cx="2095500" cy="2095500"/>
          </a:xfrm>
        </p:grpSpPr>
        <p:sp>
          <p:nvSpPr>
            <p:cNvPr id="41" name="Oval 40">
              <a:extLst>
                <a:ext uri="{FF2B5EF4-FFF2-40B4-BE49-F238E27FC236}">
                  <a16:creationId xmlns:a16="http://schemas.microsoft.com/office/drawing/2014/main" id="{B3A06ABA-D872-4EDD-846B-46D1089D0219}"/>
                </a:ext>
              </a:extLst>
            </p:cNvPr>
            <p:cNvSpPr/>
            <p:nvPr/>
          </p:nvSpPr>
          <p:spPr>
            <a:xfrm>
              <a:off x="5378677" y="2730500"/>
              <a:ext cx="2095500" cy="2095500"/>
            </a:xfrm>
            <a:prstGeom prst="ellipse">
              <a:avLst/>
            </a:prstGeom>
            <a:solidFill>
              <a:srgbClr val="F4F6F8"/>
            </a:solidFill>
            <a:ln w="25400" cap="flat" cmpd="sng" algn="ctr">
              <a:noFill/>
              <a:prstDash val="solid"/>
            </a:ln>
            <a:effectLst>
              <a:outerShdw blurRad="88900" dist="38100" dir="2700000" algn="tl" rotWithShape="0">
                <a:prstClr val="black">
                  <a:alpha val="15000"/>
                </a:prstClr>
              </a:outerShdw>
            </a:effectLst>
          </p:spPr>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a:ln>
                  <a:noFill/>
                </a:ln>
                <a:solidFill>
                  <a:srgbClr val="FFFFFF"/>
                </a:solidFill>
                <a:effectLst/>
                <a:uLnTx/>
                <a:uFillTx/>
                <a:latin typeface="Adobe Clean SemiLight" panose="020B0403020404020204" pitchFamily="34" charset="0"/>
                <a:ea typeface="+mn-ea"/>
                <a:cs typeface="+mn-cs"/>
              </a:endParaRPr>
            </a:p>
          </p:txBody>
        </p:sp>
        <p:sp>
          <p:nvSpPr>
            <p:cNvPr id="42" name="Oval 41">
              <a:extLst>
                <a:ext uri="{FF2B5EF4-FFF2-40B4-BE49-F238E27FC236}">
                  <a16:creationId xmlns:a16="http://schemas.microsoft.com/office/drawing/2014/main" id="{778AC2AC-DADF-4A2B-9007-A8707CE77581}"/>
                </a:ext>
              </a:extLst>
            </p:cNvPr>
            <p:cNvSpPr/>
            <p:nvPr/>
          </p:nvSpPr>
          <p:spPr>
            <a:xfrm>
              <a:off x="5378677" y="2730500"/>
              <a:ext cx="2095500" cy="2095500"/>
            </a:xfrm>
            <a:prstGeom prst="ellipse">
              <a:avLst/>
            </a:prstGeom>
            <a:gradFill flip="none" rotWithShape="1">
              <a:gsLst>
                <a:gs pos="0">
                  <a:srgbClr val="EEEEEE"/>
                </a:gs>
                <a:gs pos="56000">
                  <a:srgbClr val="F4F6F8">
                    <a:alpha val="0"/>
                  </a:srgbClr>
                </a:gs>
              </a:gsLst>
              <a:lin ang="2700000" scaled="1"/>
              <a:tileRect/>
            </a:gradFill>
            <a:ln w="25400" cap="flat" cmpd="sng" algn="ctr">
              <a:noFill/>
              <a:prstDash val="solid"/>
            </a:ln>
            <a:effectLst>
              <a:innerShdw blurRad="63500" dist="50800" dir="13500000">
                <a:srgbClr val="FFFFFF">
                  <a:lumMod val="85000"/>
                  <a:alpha val="84000"/>
                </a:srgbClr>
              </a:innerShdw>
            </a:effectLst>
          </p:spPr>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a:ln>
                  <a:noFill/>
                </a:ln>
                <a:solidFill>
                  <a:srgbClr val="FFFFFF"/>
                </a:solidFill>
                <a:effectLst/>
                <a:uLnTx/>
                <a:uFillTx/>
                <a:latin typeface="Adobe Clean SemiLight" panose="020B0403020404020204" pitchFamily="34" charset="0"/>
                <a:ea typeface="+mn-ea"/>
                <a:cs typeface="+mn-cs"/>
              </a:endParaRPr>
            </a:p>
          </p:txBody>
        </p:sp>
      </p:grpSp>
      <p:sp>
        <p:nvSpPr>
          <p:cNvPr id="37" name="Oval 36">
            <a:extLst>
              <a:ext uri="{FF2B5EF4-FFF2-40B4-BE49-F238E27FC236}">
                <a16:creationId xmlns:a16="http://schemas.microsoft.com/office/drawing/2014/main" id="{DA167960-09DE-495D-8B66-278B9C41F38E}"/>
              </a:ext>
            </a:extLst>
          </p:cNvPr>
          <p:cNvSpPr/>
          <p:nvPr/>
        </p:nvSpPr>
        <p:spPr>
          <a:xfrm>
            <a:off x="1092497" y="2289310"/>
            <a:ext cx="1460577" cy="1460576"/>
          </a:xfrm>
          <a:prstGeom prst="ellipse">
            <a:avLst/>
          </a:prstGeom>
          <a:solidFill>
            <a:schemeClr val="tx2"/>
          </a:solidFill>
          <a:ln w="25400" cap="flat" cmpd="sng" algn="ctr">
            <a:noFill/>
            <a:prstDash val="solid"/>
          </a:ln>
          <a:effectLst>
            <a:innerShdw blurRad="114300">
              <a:prstClr val="black">
                <a:alpha val="20000"/>
              </a:prstClr>
            </a:innerShdw>
          </a:effectLst>
        </p:spPr>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a:ln>
                <a:noFill/>
              </a:ln>
              <a:solidFill>
                <a:srgbClr val="FFFFFF"/>
              </a:solidFill>
              <a:effectLst/>
              <a:uLnTx/>
              <a:uFillTx/>
              <a:latin typeface="Adobe Clean SemiLight" panose="020B0403020404020204" pitchFamily="34" charset="0"/>
              <a:ea typeface="+mn-ea"/>
              <a:cs typeface="+mn-cs"/>
            </a:endParaRPr>
          </a:p>
        </p:txBody>
      </p:sp>
      <p:sp>
        <p:nvSpPr>
          <p:cNvPr id="38" name="Rectangle 37">
            <a:extLst>
              <a:ext uri="{FF2B5EF4-FFF2-40B4-BE49-F238E27FC236}">
                <a16:creationId xmlns:a16="http://schemas.microsoft.com/office/drawing/2014/main" id="{8CB6E4F6-808A-49CF-9F47-1F0C956FF47F}"/>
              </a:ext>
            </a:extLst>
          </p:cNvPr>
          <p:cNvSpPr/>
          <p:nvPr/>
        </p:nvSpPr>
        <p:spPr>
          <a:xfrm>
            <a:off x="472785" y="4732806"/>
            <a:ext cx="2700000" cy="1015663"/>
          </a:xfrm>
          <a:prstGeom prst="rect">
            <a:avLst/>
          </a:prstGeom>
        </p:spPr>
        <p:txBody>
          <a:bodyPr wrap="square">
            <a:spAutoFit/>
          </a:bodyPr>
          <a:lstStyle/>
          <a:p>
            <a:pPr algn="ctr"/>
            <a:r>
              <a:rPr lang="es-ES" sz="1200"/>
              <a:t>Suscríbase para estar al día sobre las nuevas funciones y correcciones de Adobe Experience Cloud</a:t>
            </a:r>
            <a:br>
              <a:rPr lang="es-ES" sz="1200"/>
            </a:br>
            <a:endParaRPr lang="es-ES" sz="1200"/>
          </a:p>
          <a:p>
            <a:pPr algn="ctr"/>
            <a:r>
              <a:rPr lang="es-ES" sz="1200">
                <a:solidFill>
                  <a:srgbClr val="308FFF"/>
                </a:solidFill>
                <a:hlinkClick r:id="rId5"/>
              </a:rPr>
              <a:t>Más información&gt;</a:t>
            </a:r>
          </a:p>
        </p:txBody>
      </p:sp>
      <p:cxnSp>
        <p:nvCxnSpPr>
          <p:cNvPr id="39" name="Straight Connector 38">
            <a:extLst>
              <a:ext uri="{FF2B5EF4-FFF2-40B4-BE49-F238E27FC236}">
                <a16:creationId xmlns:a16="http://schemas.microsoft.com/office/drawing/2014/main" id="{0684CAB9-2A3F-46CB-AF18-732C989F2B78}"/>
              </a:ext>
            </a:extLst>
          </p:cNvPr>
          <p:cNvCxnSpPr>
            <a:cxnSpLocks/>
          </p:cNvCxnSpPr>
          <p:nvPr/>
        </p:nvCxnSpPr>
        <p:spPr>
          <a:xfrm>
            <a:off x="907671" y="3993122"/>
            <a:ext cx="1830228" cy="0"/>
          </a:xfrm>
          <a:prstGeom prst="line">
            <a:avLst/>
          </a:prstGeom>
          <a:ln w="19050" cap="rnd">
            <a:solidFill>
              <a:srgbClr val="FA0F00"/>
            </a:solidFill>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080BC6CA-5898-4248-8BC5-580BA7F562CC}"/>
              </a:ext>
            </a:extLst>
          </p:cNvPr>
          <p:cNvSpPr/>
          <p:nvPr/>
        </p:nvSpPr>
        <p:spPr>
          <a:xfrm>
            <a:off x="472785" y="4158382"/>
            <a:ext cx="2789030" cy="523220"/>
          </a:xfrm>
          <a:prstGeom prst="rect">
            <a:avLst/>
          </a:prstGeom>
        </p:spPr>
        <p:txBody>
          <a:bodyPr wrap="square">
            <a:spAutoFit/>
          </a:bodyPr>
          <a:lstStyle/>
          <a:p>
            <a:pPr algn="ctr"/>
            <a:r>
              <a:rPr lang="es-ES" sz="1400" dirty="0">
                <a:latin typeface="+mj-lt"/>
              </a:rPr>
              <a:t>Notas de la versión de </a:t>
            </a:r>
            <a:r>
              <a:rPr lang="es-ES" sz="1400" dirty="0" err="1">
                <a:latin typeface="+mj-lt"/>
              </a:rPr>
              <a:t>Experience</a:t>
            </a:r>
            <a:r>
              <a:rPr lang="es-ES" sz="1400" dirty="0">
                <a:latin typeface="+mj-lt"/>
              </a:rPr>
              <a:t> Cloud: Acceso anticipado</a:t>
            </a:r>
          </a:p>
        </p:txBody>
      </p:sp>
      <p:sp>
        <p:nvSpPr>
          <p:cNvPr id="56" name="Freeform: Shape 55">
            <a:extLst>
              <a:ext uri="{FF2B5EF4-FFF2-40B4-BE49-F238E27FC236}">
                <a16:creationId xmlns:a16="http://schemas.microsoft.com/office/drawing/2014/main" id="{755D2316-8933-4A20-9E92-E456D9A5C853}"/>
              </a:ext>
            </a:extLst>
          </p:cNvPr>
          <p:cNvSpPr/>
          <p:nvPr/>
        </p:nvSpPr>
        <p:spPr>
          <a:xfrm rot="10800000">
            <a:off x="1733731" y="3993122"/>
            <a:ext cx="178108" cy="116799"/>
          </a:xfrm>
          <a:custGeom>
            <a:avLst/>
            <a:gdLst>
              <a:gd name="connsiteX0" fmla="*/ 193652 w 193652"/>
              <a:gd name="connsiteY0" fmla="*/ 126992 h 126992"/>
              <a:gd name="connsiteX1" fmla="*/ 0 w 193652"/>
              <a:gd name="connsiteY1" fmla="*/ 126992 h 126992"/>
              <a:gd name="connsiteX2" fmla="*/ 11475 w 193652"/>
              <a:gd name="connsiteY2" fmla="*/ 99804 h 126992"/>
              <a:gd name="connsiteX3" fmla="*/ 49470 w 193652"/>
              <a:gd name="connsiteY3" fmla="*/ 9777 h 126992"/>
              <a:gd name="connsiteX4" fmla="*/ 64113 w 193652"/>
              <a:gd name="connsiteY4" fmla="*/ 0 h 126992"/>
              <a:gd name="connsiteX5" fmla="*/ 130005 w 193652"/>
              <a:gd name="connsiteY5" fmla="*/ 0 h 126992"/>
              <a:gd name="connsiteX6" fmla="*/ 144445 w 193652"/>
              <a:gd name="connsiteY6" fmla="*/ 9777 h 126992"/>
              <a:gd name="connsiteX7" fmla="*/ 192749 w 193652"/>
              <a:gd name="connsiteY7" fmla="*/ 124842 h 126992"/>
              <a:gd name="connsiteX8" fmla="*/ 193652 w 193652"/>
              <a:gd name="connsiteY8" fmla="*/ 126992 h 126992"/>
              <a:gd name="connsiteX9" fmla="*/ 147794 w 193652"/>
              <a:gd name="connsiteY9" fmla="*/ 113440 h 126992"/>
              <a:gd name="connsiteX10" fmla="*/ 147319 w 193652"/>
              <a:gd name="connsiteY10" fmla="*/ 112308 h 126992"/>
              <a:gd name="connsiteX11" fmla="*/ 121892 w 193652"/>
              <a:gd name="connsiteY11" fmla="*/ 51739 h 126992"/>
              <a:gd name="connsiteX12" fmla="*/ 114291 w 193652"/>
              <a:gd name="connsiteY12" fmla="*/ 46593 h 126992"/>
              <a:gd name="connsiteX13" fmla="*/ 79606 w 193652"/>
              <a:gd name="connsiteY13" fmla="*/ 46593 h 126992"/>
              <a:gd name="connsiteX14" fmla="*/ 71898 w 193652"/>
              <a:gd name="connsiteY14" fmla="*/ 51739 h 126992"/>
              <a:gd name="connsiteX15" fmla="*/ 51898 w 193652"/>
              <a:gd name="connsiteY15" fmla="*/ 99128 h 126992"/>
              <a:gd name="connsiteX16" fmla="*/ 45858 w 193652"/>
              <a:gd name="connsiteY16" fmla="*/ 113440 h 126992"/>
              <a:gd name="connsiteX17" fmla="*/ 147794 w 193652"/>
              <a:gd name="connsiteY17" fmla="*/ 113440 h 126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3652" h="126992">
                <a:moveTo>
                  <a:pt x="193652" y="126992"/>
                </a:moveTo>
                <a:lnTo>
                  <a:pt x="0" y="126992"/>
                </a:lnTo>
                <a:lnTo>
                  <a:pt x="11475" y="99804"/>
                </a:lnTo>
                <a:cubicBezTo>
                  <a:pt x="22491" y="73702"/>
                  <a:pt x="35081" y="43870"/>
                  <a:pt x="49470" y="9777"/>
                </a:cubicBezTo>
                <a:cubicBezTo>
                  <a:pt x="51910" y="3870"/>
                  <a:pt x="57605" y="0"/>
                  <a:pt x="64113" y="0"/>
                </a:cubicBezTo>
                <a:cubicBezTo>
                  <a:pt x="64113" y="0"/>
                  <a:pt x="64113" y="0"/>
                  <a:pt x="130005" y="0"/>
                </a:cubicBezTo>
                <a:cubicBezTo>
                  <a:pt x="136310" y="0"/>
                  <a:pt x="142208" y="3870"/>
                  <a:pt x="144445" y="9777"/>
                </a:cubicBezTo>
                <a:cubicBezTo>
                  <a:pt x="144445" y="9777"/>
                  <a:pt x="144445" y="9777"/>
                  <a:pt x="192749" y="124842"/>
                </a:cubicBezTo>
                <a:lnTo>
                  <a:pt x="193652" y="126992"/>
                </a:lnTo>
                <a:close/>
                <a:moveTo>
                  <a:pt x="147794" y="113440"/>
                </a:moveTo>
                <a:lnTo>
                  <a:pt x="147319" y="112308"/>
                </a:lnTo>
                <a:cubicBezTo>
                  <a:pt x="121892" y="51739"/>
                  <a:pt x="121892" y="51739"/>
                  <a:pt x="121892" y="51739"/>
                </a:cubicBezTo>
                <a:cubicBezTo>
                  <a:pt x="120714" y="48630"/>
                  <a:pt x="117610" y="46593"/>
                  <a:pt x="114291" y="46593"/>
                </a:cubicBezTo>
                <a:cubicBezTo>
                  <a:pt x="79606" y="46593"/>
                  <a:pt x="79606" y="46593"/>
                  <a:pt x="79606" y="46593"/>
                </a:cubicBezTo>
                <a:cubicBezTo>
                  <a:pt x="76180" y="46593"/>
                  <a:pt x="73183" y="48630"/>
                  <a:pt x="71898" y="51739"/>
                </a:cubicBezTo>
                <a:cubicBezTo>
                  <a:pt x="64324" y="69685"/>
                  <a:pt x="57697" y="85389"/>
                  <a:pt x="51898" y="99128"/>
                </a:cubicBezTo>
                <a:lnTo>
                  <a:pt x="45858" y="113440"/>
                </a:lnTo>
                <a:lnTo>
                  <a:pt x="147794" y="113440"/>
                </a:lnTo>
                <a:close/>
              </a:path>
            </a:pathLst>
          </a:custGeom>
          <a:solidFill>
            <a:srgbClr val="FA0F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srgbClr val="000000"/>
              </a:solidFill>
              <a:effectLst/>
              <a:uLnTx/>
              <a:uFillTx/>
              <a:latin typeface="Adobe Clean SemiLight"/>
              <a:ea typeface="+mn-ea"/>
              <a:cs typeface="+mn-cs"/>
            </a:endParaRPr>
          </a:p>
        </p:txBody>
      </p:sp>
      <p:pic>
        <p:nvPicPr>
          <p:cNvPr id="57" name="Graphic 56">
            <a:extLst>
              <a:ext uri="{FF2B5EF4-FFF2-40B4-BE49-F238E27FC236}">
                <a16:creationId xmlns:a16="http://schemas.microsoft.com/office/drawing/2014/main" id="{C9DFC524-0BE5-41CD-94CD-6BD6F059AF7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506894" y="2699618"/>
            <a:ext cx="673885" cy="709353"/>
          </a:xfrm>
          <a:prstGeom prst="rect">
            <a:avLst/>
          </a:prstGeom>
        </p:spPr>
      </p:pic>
      <p:pic>
        <p:nvPicPr>
          <p:cNvPr id="58" name="Graphic 57">
            <a:extLst>
              <a:ext uri="{FF2B5EF4-FFF2-40B4-BE49-F238E27FC236}">
                <a16:creationId xmlns:a16="http://schemas.microsoft.com/office/drawing/2014/main" id="{A1BFE7EC-5E91-4526-BDB6-2D08B4BFCF0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404136" y="2764815"/>
            <a:ext cx="535116" cy="642140"/>
          </a:xfrm>
          <a:prstGeom prst="rect">
            <a:avLst/>
          </a:prstGeom>
        </p:spPr>
      </p:pic>
      <p:pic>
        <p:nvPicPr>
          <p:cNvPr id="59" name="Graphic 58">
            <a:extLst>
              <a:ext uri="{FF2B5EF4-FFF2-40B4-BE49-F238E27FC236}">
                <a16:creationId xmlns:a16="http://schemas.microsoft.com/office/drawing/2014/main" id="{71C6221A-1A2F-4F4B-AC36-1BD7FC9ECE5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183576" y="2721133"/>
            <a:ext cx="709354" cy="709354"/>
          </a:xfrm>
          <a:prstGeom prst="rect">
            <a:avLst/>
          </a:prstGeom>
        </p:spPr>
      </p:pic>
      <p:pic>
        <p:nvPicPr>
          <p:cNvPr id="61" name="Graphic 60">
            <a:extLst>
              <a:ext uri="{FF2B5EF4-FFF2-40B4-BE49-F238E27FC236}">
                <a16:creationId xmlns:a16="http://schemas.microsoft.com/office/drawing/2014/main" id="{A91ECF9D-8BC7-469C-9B23-373731A9F1F7}"/>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0039945" y="2764815"/>
            <a:ext cx="655376" cy="546146"/>
          </a:xfrm>
          <a:prstGeom prst="rect">
            <a:avLst/>
          </a:prstGeom>
        </p:spPr>
      </p:pic>
    </p:spTree>
    <p:extLst>
      <p:ext uri="{BB962C8B-B14F-4D97-AF65-F5344CB8AC3E}">
        <p14:creationId xmlns:p14="http://schemas.microsoft.com/office/powerpoint/2010/main" val="31594874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ectangle 47">
            <a:extLst>
              <a:ext uri="{FF2B5EF4-FFF2-40B4-BE49-F238E27FC236}">
                <a16:creationId xmlns:a16="http://schemas.microsoft.com/office/drawing/2014/main" id="{4746AB9F-A9A4-4217-B586-17F171CBBF03}"/>
              </a:ext>
            </a:extLst>
          </p:cNvPr>
          <p:cNvSpPr/>
          <p:nvPr/>
        </p:nvSpPr>
        <p:spPr>
          <a:xfrm>
            <a:off x="0" y="0"/>
            <a:ext cx="12186960" cy="1905000"/>
          </a:xfrm>
          <a:prstGeom prst="rect">
            <a:avLst/>
          </a:prstGeom>
          <a:solidFill>
            <a:srgbClr val="FA0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Subtitle 2">
            <a:extLst>
              <a:ext uri="{FF2B5EF4-FFF2-40B4-BE49-F238E27FC236}">
                <a16:creationId xmlns:a16="http://schemas.microsoft.com/office/drawing/2014/main" id="{C4C541E7-283B-4451-8C59-12BCB7F06E1D}"/>
              </a:ext>
            </a:extLst>
          </p:cNvPr>
          <p:cNvSpPr txBox="1">
            <a:spLocks/>
          </p:cNvSpPr>
          <p:nvPr/>
        </p:nvSpPr>
        <p:spPr>
          <a:xfrm>
            <a:off x="3033854" y="449283"/>
            <a:ext cx="8291538" cy="1323439"/>
          </a:xfrm>
          <a:prstGeom prst="rect">
            <a:avLst/>
          </a:prstGeom>
        </p:spPr>
        <p:txBody>
          <a:bodyPr wrap="square">
            <a:spAutoFit/>
          </a:bodyPr>
          <a:lstStyle>
            <a:lvl1pPr marL="228600" indent="-228600" algn="l" defTabSz="914400" rtl="0" eaLnBrk="1" latinLnBrk="0" hangingPunct="1">
              <a:lnSpc>
                <a:spcPct val="90000"/>
              </a:lnSpc>
              <a:spcBef>
                <a:spcPts val="1000"/>
              </a:spcBef>
              <a:buFont typeface="Arial"/>
              <a:buChar char="•"/>
              <a:defRPr sz="2800" kern="1200">
                <a:solidFill>
                  <a:schemeClr val="bg1"/>
                </a:solidFill>
                <a:latin typeface="Adobe Clean" charset="0"/>
                <a:ea typeface="Adobe Clean" charset="0"/>
                <a:cs typeface="Adobe Clean" charset="0"/>
              </a:defRPr>
            </a:lvl1pPr>
            <a:lvl2pPr marL="685800" indent="-228600" algn="l" defTabSz="914400" rtl="0" eaLnBrk="1" latinLnBrk="0" hangingPunct="1">
              <a:lnSpc>
                <a:spcPct val="90000"/>
              </a:lnSpc>
              <a:spcBef>
                <a:spcPts val="500"/>
              </a:spcBef>
              <a:buFont typeface="Arial"/>
              <a:buChar char="•"/>
              <a:defRPr sz="2400" kern="1200">
                <a:solidFill>
                  <a:schemeClr val="bg1"/>
                </a:solidFill>
                <a:latin typeface="Adobe Clean" charset="0"/>
                <a:ea typeface="Adobe Clean" charset="0"/>
                <a:cs typeface="Adobe Clean" charset="0"/>
              </a:defRPr>
            </a:lvl2pPr>
            <a:lvl3pPr marL="1143000" indent="-228600" algn="l" defTabSz="914400" rtl="0" eaLnBrk="1" latinLnBrk="0" hangingPunct="1">
              <a:lnSpc>
                <a:spcPct val="90000"/>
              </a:lnSpc>
              <a:spcBef>
                <a:spcPts val="500"/>
              </a:spcBef>
              <a:buFont typeface="Arial"/>
              <a:buChar char="•"/>
              <a:defRPr sz="2000" kern="1200">
                <a:solidFill>
                  <a:schemeClr val="bg1"/>
                </a:solidFill>
                <a:latin typeface="Adobe Clean" charset="0"/>
                <a:ea typeface="Adobe Clean" charset="0"/>
                <a:cs typeface="Adobe Clean" charset="0"/>
              </a:defRPr>
            </a:lvl3pPr>
            <a:lvl4pPr marL="1600200" indent="-228600" algn="l" defTabSz="914400" rtl="0" eaLnBrk="1" latinLnBrk="0" hangingPunct="1">
              <a:lnSpc>
                <a:spcPct val="90000"/>
              </a:lnSpc>
              <a:spcBef>
                <a:spcPts val="500"/>
              </a:spcBef>
              <a:buFont typeface="Arial"/>
              <a:buChar char="•"/>
              <a:defRPr sz="1800" kern="1200">
                <a:solidFill>
                  <a:schemeClr val="bg1"/>
                </a:solidFill>
                <a:latin typeface="Adobe Clean" charset="0"/>
                <a:ea typeface="Adobe Clean" charset="0"/>
                <a:cs typeface="Adobe Clean" charset="0"/>
              </a:defRPr>
            </a:lvl4pPr>
            <a:lvl5pPr marL="2057400" indent="-228600" algn="l" defTabSz="914400" rtl="0" eaLnBrk="1" latinLnBrk="0" hangingPunct="1">
              <a:lnSpc>
                <a:spcPct val="90000"/>
              </a:lnSpc>
              <a:spcBef>
                <a:spcPts val="500"/>
              </a:spcBef>
              <a:buFont typeface="Arial"/>
              <a:buChar char="•"/>
              <a:defRPr sz="1800" kern="1200">
                <a:solidFill>
                  <a:schemeClr val="bg1"/>
                </a:solidFill>
                <a:latin typeface="Adobe Clean" charset="0"/>
                <a:ea typeface="Adobe Clean" charset="0"/>
                <a:cs typeface="Adobe Clean"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defTabSz="914126">
              <a:lnSpc>
                <a:spcPts val="2400"/>
              </a:lnSpc>
              <a:buNone/>
              <a:defRPr/>
            </a:pPr>
            <a:r>
              <a:rPr lang="es-ES" sz="2000" dirty="0" err="1">
                <a:solidFill>
                  <a:srgbClr val="00B0F0"/>
                </a:solidFill>
                <a:latin typeface="+mn-lt"/>
                <a:hlinkClick r:id="rId2">
                  <a:extLst>
                    <a:ext uri="{A12FA001-AC4F-418D-AE19-62706E023703}">
                      <ahyp:hlinkClr xmlns:ahyp="http://schemas.microsoft.com/office/drawing/2018/hyperlinkcolor" val="tx"/>
                    </a:ext>
                  </a:extLst>
                </a:hlinkClick>
              </a:rPr>
              <a:t>Experience</a:t>
            </a:r>
            <a:r>
              <a:rPr lang="es-ES" sz="2000" dirty="0">
                <a:solidFill>
                  <a:srgbClr val="00B0F0"/>
                </a:solidFill>
                <a:latin typeface="+mn-lt"/>
                <a:hlinkClick r:id="rId2">
                  <a:extLst>
                    <a:ext uri="{A12FA001-AC4F-418D-AE19-62706E023703}">
                      <ahyp:hlinkClr xmlns:ahyp="http://schemas.microsoft.com/office/drawing/2018/hyperlinkcolor" val="tx"/>
                    </a:ext>
                  </a:extLst>
                </a:hlinkClick>
              </a:rPr>
              <a:t> League</a:t>
            </a:r>
            <a:r>
              <a:rPr lang="es-ES" sz="2000" dirty="0">
                <a:solidFill>
                  <a:srgbClr val="00B0F0"/>
                </a:solidFill>
                <a:latin typeface="+mn-lt"/>
              </a:rPr>
              <a:t> </a:t>
            </a:r>
            <a:r>
              <a:rPr lang="es-ES" sz="2000" dirty="0">
                <a:latin typeface="+mn-lt"/>
              </a:rPr>
              <a:t>es el lugar unificado en el que los clientes pueden </a:t>
            </a:r>
            <a:r>
              <a:rPr lang="es-ES" sz="2000" dirty="0">
                <a:latin typeface="+mj-lt"/>
              </a:rPr>
              <a:t>aprender, conectar y crecer </a:t>
            </a:r>
            <a:r>
              <a:rPr lang="es-ES" sz="2000" dirty="0">
                <a:latin typeface="+mn-lt"/>
              </a:rPr>
              <a:t>siguiendo un camino personalizado hacia el éxito que incluye formaciones de autoayuda y dirigida por instructores, comunidades de usuarios y otras opciones de soporte.</a:t>
            </a:r>
          </a:p>
        </p:txBody>
      </p:sp>
      <p:grpSp>
        <p:nvGrpSpPr>
          <p:cNvPr id="10" name="Group 9">
            <a:extLst>
              <a:ext uri="{FF2B5EF4-FFF2-40B4-BE49-F238E27FC236}">
                <a16:creationId xmlns:a16="http://schemas.microsoft.com/office/drawing/2014/main" id="{92B5D512-45E8-4181-A9FA-503C747BA99A}"/>
              </a:ext>
            </a:extLst>
          </p:cNvPr>
          <p:cNvGrpSpPr/>
          <p:nvPr/>
        </p:nvGrpSpPr>
        <p:grpSpPr>
          <a:xfrm>
            <a:off x="374473" y="353624"/>
            <a:ext cx="2659381" cy="1268372"/>
            <a:chOff x="307088" y="439688"/>
            <a:chExt cx="2659381" cy="1268372"/>
          </a:xfrm>
        </p:grpSpPr>
        <p:pic>
          <p:nvPicPr>
            <p:cNvPr id="63" name="Picture 62">
              <a:extLst>
                <a:ext uri="{FF2B5EF4-FFF2-40B4-BE49-F238E27FC236}">
                  <a16:creationId xmlns:a16="http://schemas.microsoft.com/office/drawing/2014/main" id="{A0D706D0-DC4E-4FC5-A563-21D7FF6149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4213" y="439688"/>
              <a:ext cx="2073836" cy="577153"/>
            </a:xfrm>
            <a:prstGeom prst="rect">
              <a:avLst/>
            </a:prstGeom>
          </p:spPr>
        </p:pic>
        <p:sp>
          <p:nvSpPr>
            <p:cNvPr id="65" name="Subtitle 2">
              <a:hlinkClick r:id="rId2"/>
              <a:extLst>
                <a:ext uri="{FF2B5EF4-FFF2-40B4-BE49-F238E27FC236}">
                  <a16:creationId xmlns:a16="http://schemas.microsoft.com/office/drawing/2014/main" id="{229D1823-1BEB-4260-B460-54282F1916DB}"/>
                </a:ext>
              </a:extLst>
            </p:cNvPr>
            <p:cNvSpPr txBox="1">
              <a:spLocks/>
            </p:cNvSpPr>
            <p:nvPr/>
          </p:nvSpPr>
          <p:spPr>
            <a:xfrm>
              <a:off x="565805" y="1429394"/>
              <a:ext cx="2400664" cy="278666"/>
            </a:xfrm>
            <a:prstGeom prst="rect">
              <a:avLst/>
            </a:prstGeom>
          </p:spPr>
          <p:txBody>
            <a:bodyPr wrap="square">
              <a:spAutoFit/>
            </a:bodyPr>
            <a:lstStyle>
              <a:lvl1pPr marL="228600" indent="-228600" algn="l" defTabSz="914400" rtl="0" eaLnBrk="1" latinLnBrk="0" hangingPunct="1">
                <a:lnSpc>
                  <a:spcPct val="90000"/>
                </a:lnSpc>
                <a:spcBef>
                  <a:spcPts val="1000"/>
                </a:spcBef>
                <a:buFont typeface="Arial"/>
                <a:buChar char="•"/>
                <a:defRPr sz="2800" kern="1200">
                  <a:solidFill>
                    <a:schemeClr val="bg1"/>
                  </a:solidFill>
                  <a:latin typeface="Adobe Clean" charset="0"/>
                  <a:ea typeface="Adobe Clean" charset="0"/>
                  <a:cs typeface="Adobe Clean" charset="0"/>
                </a:defRPr>
              </a:lvl1pPr>
              <a:lvl2pPr marL="685800" indent="-228600" algn="l" defTabSz="914400" rtl="0" eaLnBrk="1" latinLnBrk="0" hangingPunct="1">
                <a:lnSpc>
                  <a:spcPct val="90000"/>
                </a:lnSpc>
                <a:spcBef>
                  <a:spcPts val="500"/>
                </a:spcBef>
                <a:buFont typeface="Arial"/>
                <a:buChar char="•"/>
                <a:defRPr sz="2400" kern="1200">
                  <a:solidFill>
                    <a:schemeClr val="bg1"/>
                  </a:solidFill>
                  <a:latin typeface="Adobe Clean" charset="0"/>
                  <a:ea typeface="Adobe Clean" charset="0"/>
                  <a:cs typeface="Adobe Clean" charset="0"/>
                </a:defRPr>
              </a:lvl2pPr>
              <a:lvl3pPr marL="1143000" indent="-228600" algn="l" defTabSz="914400" rtl="0" eaLnBrk="1" latinLnBrk="0" hangingPunct="1">
                <a:lnSpc>
                  <a:spcPct val="90000"/>
                </a:lnSpc>
                <a:spcBef>
                  <a:spcPts val="500"/>
                </a:spcBef>
                <a:buFont typeface="Arial"/>
                <a:buChar char="•"/>
                <a:defRPr sz="2000" kern="1200">
                  <a:solidFill>
                    <a:schemeClr val="bg1"/>
                  </a:solidFill>
                  <a:latin typeface="Adobe Clean" charset="0"/>
                  <a:ea typeface="Adobe Clean" charset="0"/>
                  <a:cs typeface="Adobe Clean" charset="0"/>
                </a:defRPr>
              </a:lvl3pPr>
              <a:lvl4pPr marL="1600200" indent="-228600" algn="l" defTabSz="914400" rtl="0" eaLnBrk="1" latinLnBrk="0" hangingPunct="1">
                <a:lnSpc>
                  <a:spcPct val="90000"/>
                </a:lnSpc>
                <a:spcBef>
                  <a:spcPts val="500"/>
                </a:spcBef>
                <a:buFont typeface="Arial"/>
                <a:buChar char="•"/>
                <a:defRPr sz="1800" kern="1200">
                  <a:solidFill>
                    <a:schemeClr val="bg1"/>
                  </a:solidFill>
                  <a:latin typeface="Adobe Clean" charset="0"/>
                  <a:ea typeface="Adobe Clean" charset="0"/>
                  <a:cs typeface="Adobe Clean" charset="0"/>
                </a:defRPr>
              </a:lvl4pPr>
              <a:lvl5pPr marL="2057400" indent="-228600" algn="l" defTabSz="914400" rtl="0" eaLnBrk="1" latinLnBrk="0" hangingPunct="1">
                <a:lnSpc>
                  <a:spcPct val="90000"/>
                </a:lnSpc>
                <a:spcBef>
                  <a:spcPts val="500"/>
                </a:spcBef>
                <a:buFont typeface="Arial"/>
                <a:buChar char="•"/>
                <a:defRPr sz="1800" kern="1200">
                  <a:solidFill>
                    <a:schemeClr val="bg1"/>
                  </a:solidFill>
                  <a:latin typeface="Adobe Clean" charset="0"/>
                  <a:ea typeface="Adobe Clean" charset="0"/>
                  <a:cs typeface="Adobe Clean"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defTabSz="914126">
                <a:lnSpc>
                  <a:spcPct val="120000"/>
                </a:lnSpc>
                <a:buNone/>
                <a:defRPr/>
              </a:pPr>
              <a:r>
                <a:rPr lang="es-ES" sz="1100" dirty="0">
                  <a:solidFill>
                    <a:srgbClr val="00B0F0"/>
                  </a:solidFill>
                  <a:latin typeface="+mn-lt"/>
                </a:rPr>
                <a:t>experienceleague.adobe.com/?</a:t>
              </a:r>
              <a:r>
                <a:rPr lang="es-ES" sz="1100" dirty="0" err="1">
                  <a:solidFill>
                    <a:srgbClr val="00B0F0"/>
                  </a:solidFill>
                  <a:latin typeface="+mn-lt"/>
                </a:rPr>
                <a:t>lang</a:t>
              </a:r>
              <a:r>
                <a:rPr lang="es-ES" sz="1100" dirty="0">
                  <a:solidFill>
                    <a:srgbClr val="00B0F0"/>
                  </a:solidFill>
                  <a:latin typeface="+mn-lt"/>
                </a:rPr>
                <a:t>=es</a:t>
              </a:r>
            </a:p>
          </p:txBody>
        </p:sp>
        <p:sp>
          <p:nvSpPr>
            <p:cNvPr id="66" name="TextBox 7">
              <a:extLst>
                <a:ext uri="{FF2B5EF4-FFF2-40B4-BE49-F238E27FC236}">
                  <a16:creationId xmlns:a16="http://schemas.microsoft.com/office/drawing/2014/main" id="{23C74CAD-74B2-4F7B-BE8C-2BB7D61986DD}"/>
                </a:ext>
              </a:extLst>
            </p:cNvPr>
            <p:cNvSpPr txBox="1"/>
            <p:nvPr/>
          </p:nvSpPr>
          <p:spPr>
            <a:xfrm>
              <a:off x="307088" y="1046129"/>
              <a:ext cx="2659381" cy="30777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ES" sz="1400">
                  <a:solidFill>
                    <a:schemeClr val="bg1"/>
                  </a:solidFill>
                  <a:latin typeface="Adobe Clean" charset="0"/>
                </a:rPr>
                <a:t>Aprenda. Conecte. Crezca.</a:t>
              </a:r>
            </a:p>
          </p:txBody>
        </p:sp>
        <p:pic>
          <p:nvPicPr>
            <p:cNvPr id="67" name="Graphic 66">
              <a:extLst>
                <a:ext uri="{FF2B5EF4-FFF2-40B4-BE49-F238E27FC236}">
                  <a16:creationId xmlns:a16="http://schemas.microsoft.com/office/drawing/2014/main" id="{8B298C5D-2954-4098-A358-2603D803378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94213" y="1496154"/>
              <a:ext cx="185483" cy="185483"/>
            </a:xfrm>
            <a:prstGeom prst="rect">
              <a:avLst/>
            </a:prstGeom>
          </p:spPr>
        </p:pic>
      </p:grpSp>
      <p:pic>
        <p:nvPicPr>
          <p:cNvPr id="78" name="Picture 77" descr="A screenshot of a cell phone&#10;&#10;Description automatically generated">
            <a:extLst>
              <a:ext uri="{FF2B5EF4-FFF2-40B4-BE49-F238E27FC236}">
                <a16:creationId xmlns:a16="http://schemas.microsoft.com/office/drawing/2014/main" id="{BBBF9639-1462-430D-85A6-5BE964369DF8}"/>
              </a:ext>
            </a:extLst>
          </p:cNvPr>
          <p:cNvPicPr>
            <a:picLocks noChangeAspect="1"/>
          </p:cNvPicPr>
          <p:nvPr/>
        </p:nvPicPr>
        <p:blipFill>
          <a:blip r:embed="rId6"/>
          <a:stretch>
            <a:fillRect/>
          </a:stretch>
        </p:blipFill>
        <p:spPr>
          <a:xfrm>
            <a:off x="461597" y="2428388"/>
            <a:ext cx="2600905" cy="1789393"/>
          </a:xfrm>
          <a:prstGeom prst="rect">
            <a:avLst/>
          </a:prstGeom>
        </p:spPr>
      </p:pic>
      <p:grpSp>
        <p:nvGrpSpPr>
          <p:cNvPr id="101" name="Group 100">
            <a:extLst>
              <a:ext uri="{FF2B5EF4-FFF2-40B4-BE49-F238E27FC236}">
                <a16:creationId xmlns:a16="http://schemas.microsoft.com/office/drawing/2014/main" id="{60F81C2B-1134-4DD3-822F-010A9F56D55B}"/>
              </a:ext>
            </a:extLst>
          </p:cNvPr>
          <p:cNvGrpSpPr/>
          <p:nvPr/>
        </p:nvGrpSpPr>
        <p:grpSpPr>
          <a:xfrm>
            <a:off x="374473" y="4387924"/>
            <a:ext cx="2695966" cy="532855"/>
            <a:chOff x="4000500" y="1895754"/>
            <a:chExt cx="1000125" cy="2664807"/>
          </a:xfrm>
        </p:grpSpPr>
        <p:sp>
          <p:nvSpPr>
            <p:cNvPr id="102" name="Rectangle: Rounded Corners 101">
              <a:extLst>
                <a:ext uri="{FF2B5EF4-FFF2-40B4-BE49-F238E27FC236}">
                  <a16:creationId xmlns:a16="http://schemas.microsoft.com/office/drawing/2014/main" id="{708B9BC0-EE32-484A-B88F-2ABBACF73F60}"/>
                </a:ext>
              </a:extLst>
            </p:cNvPr>
            <p:cNvSpPr/>
            <p:nvPr/>
          </p:nvSpPr>
          <p:spPr>
            <a:xfrm>
              <a:off x="4000500" y="1895754"/>
              <a:ext cx="1000125" cy="2664807"/>
            </a:xfrm>
            <a:prstGeom prst="roundRect">
              <a:avLst>
                <a:gd name="adj" fmla="val 50000"/>
              </a:avLst>
            </a:prstGeom>
            <a:solidFill>
              <a:srgbClr val="9EA6AE"/>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kumimoji="0" lang="en-GB" sz="1200" b="0" i="0" u="none" strike="noStrike" kern="0" cap="none" spc="0" normalizeH="0" baseline="0" noProof="0">
                <a:ln>
                  <a:noFill/>
                </a:ln>
                <a:solidFill>
                  <a:srgbClr val="FFFFFF"/>
                </a:solidFill>
                <a:effectLst/>
                <a:uLnTx/>
                <a:uFillTx/>
                <a:latin typeface="Adobe Clean ExtraBold"/>
                <a:ea typeface="+mn-ea"/>
                <a:cs typeface="+mn-cs"/>
              </a:endParaRPr>
            </a:p>
          </p:txBody>
        </p:sp>
        <p:sp>
          <p:nvSpPr>
            <p:cNvPr id="103" name="Rectangle: Rounded Corners 102">
              <a:extLst>
                <a:ext uri="{FF2B5EF4-FFF2-40B4-BE49-F238E27FC236}">
                  <a16:creationId xmlns:a16="http://schemas.microsoft.com/office/drawing/2014/main" id="{F3E0046E-E51A-463D-A83C-6106C9E4C01B}"/>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r>
                <a:rPr lang="es-ES" sz="1200" dirty="0">
                  <a:solidFill>
                    <a:srgbClr val="FFFFFF"/>
                  </a:solidFill>
                  <a:latin typeface="Adobe Clean ExtraBold"/>
                </a:rPr>
                <a:t>Formación guiada diseñada</a:t>
              </a:r>
            </a:p>
            <a:p>
              <a:pPr algn="ctr"/>
              <a:r>
                <a:rPr lang="es-ES" sz="1200" dirty="0">
                  <a:solidFill>
                    <a:srgbClr val="FFFFFF"/>
                  </a:solidFill>
                  <a:latin typeface="Adobe Clean ExtraBold"/>
                </a:rPr>
                <a:t>por expertos de Adobe</a:t>
              </a:r>
            </a:p>
          </p:txBody>
        </p:sp>
      </p:grpSp>
      <p:pic>
        <p:nvPicPr>
          <p:cNvPr id="77" name="Picture 76" descr="A screenshot of a cell phone&#10;&#10;Description automatically generated">
            <a:extLst>
              <a:ext uri="{FF2B5EF4-FFF2-40B4-BE49-F238E27FC236}">
                <a16:creationId xmlns:a16="http://schemas.microsoft.com/office/drawing/2014/main" id="{5B101A38-10F3-4644-9996-AE08265D5300}"/>
              </a:ext>
            </a:extLst>
          </p:cNvPr>
          <p:cNvPicPr>
            <a:picLocks noChangeAspect="1"/>
          </p:cNvPicPr>
          <p:nvPr/>
        </p:nvPicPr>
        <p:blipFill>
          <a:blip r:embed="rId7"/>
          <a:stretch>
            <a:fillRect/>
          </a:stretch>
        </p:blipFill>
        <p:spPr>
          <a:xfrm>
            <a:off x="3311966" y="2446238"/>
            <a:ext cx="2695966" cy="1795019"/>
          </a:xfrm>
          <a:prstGeom prst="rect">
            <a:avLst/>
          </a:prstGeom>
        </p:spPr>
      </p:pic>
      <p:grpSp>
        <p:nvGrpSpPr>
          <p:cNvPr id="104" name="Group 103">
            <a:extLst>
              <a:ext uri="{FF2B5EF4-FFF2-40B4-BE49-F238E27FC236}">
                <a16:creationId xmlns:a16="http://schemas.microsoft.com/office/drawing/2014/main" id="{D20D0F2B-1550-4FF2-9734-592FD2C31772}"/>
              </a:ext>
            </a:extLst>
          </p:cNvPr>
          <p:cNvGrpSpPr/>
          <p:nvPr/>
        </p:nvGrpSpPr>
        <p:grpSpPr>
          <a:xfrm>
            <a:off x="3291340" y="4387924"/>
            <a:ext cx="2695966" cy="532855"/>
            <a:chOff x="4000500" y="1895754"/>
            <a:chExt cx="1000125" cy="2664807"/>
          </a:xfrm>
        </p:grpSpPr>
        <p:sp>
          <p:nvSpPr>
            <p:cNvPr id="105" name="Rectangle: Rounded Corners 104">
              <a:extLst>
                <a:ext uri="{FF2B5EF4-FFF2-40B4-BE49-F238E27FC236}">
                  <a16:creationId xmlns:a16="http://schemas.microsoft.com/office/drawing/2014/main" id="{6FDF2693-DADE-4F5E-95CF-69D37CEDD32A}"/>
                </a:ext>
              </a:extLst>
            </p:cNvPr>
            <p:cNvSpPr/>
            <p:nvPr/>
          </p:nvSpPr>
          <p:spPr>
            <a:xfrm>
              <a:off x="4000500" y="1895754"/>
              <a:ext cx="1000125" cy="2664807"/>
            </a:xfrm>
            <a:prstGeom prst="roundRect">
              <a:avLst>
                <a:gd name="adj" fmla="val 50000"/>
              </a:avLst>
            </a:prstGeom>
            <a:solidFill>
              <a:srgbClr val="9EA6AE"/>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kumimoji="0" lang="en-GB" sz="1200" b="0" i="0" u="none" strike="noStrike" kern="0" cap="none" spc="0" normalizeH="0" baseline="0" noProof="0">
                <a:ln>
                  <a:noFill/>
                </a:ln>
                <a:solidFill>
                  <a:srgbClr val="FFFFFF"/>
                </a:solidFill>
                <a:effectLst/>
                <a:uLnTx/>
                <a:uFillTx/>
                <a:latin typeface="Adobe Clean ExtraBold"/>
                <a:ea typeface="+mn-ea"/>
                <a:cs typeface="+mn-cs"/>
              </a:endParaRPr>
            </a:p>
          </p:txBody>
        </p:sp>
        <p:sp>
          <p:nvSpPr>
            <p:cNvPr id="106" name="Rectangle: Rounded Corners 105">
              <a:extLst>
                <a:ext uri="{FF2B5EF4-FFF2-40B4-BE49-F238E27FC236}">
                  <a16:creationId xmlns:a16="http://schemas.microsoft.com/office/drawing/2014/main" id="{952FD7F4-25DF-4A58-A972-EDFF964B39CE}"/>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r>
                <a:rPr lang="es-ES" sz="1200" dirty="0">
                  <a:solidFill>
                    <a:srgbClr val="FFFFFF"/>
                  </a:solidFill>
                  <a:latin typeface="Adobe Clean ExtraBold"/>
                </a:rPr>
                <a:t>Respuestas rápidas de las guías de producto y los artículos de soporte</a:t>
              </a:r>
            </a:p>
          </p:txBody>
        </p:sp>
      </p:grpSp>
      <p:pic>
        <p:nvPicPr>
          <p:cNvPr id="76" name="Picture 75" descr="A screenshot of a computer&#10;&#10;Description automatically generated">
            <a:extLst>
              <a:ext uri="{FF2B5EF4-FFF2-40B4-BE49-F238E27FC236}">
                <a16:creationId xmlns:a16="http://schemas.microsoft.com/office/drawing/2014/main" id="{799979D2-39D6-4ECA-B057-F8ABA8DFDFB7}"/>
              </a:ext>
            </a:extLst>
          </p:cNvPr>
          <p:cNvPicPr>
            <a:picLocks noChangeAspect="1"/>
          </p:cNvPicPr>
          <p:nvPr/>
        </p:nvPicPr>
        <p:blipFill>
          <a:blip r:embed="rId8"/>
          <a:stretch>
            <a:fillRect/>
          </a:stretch>
        </p:blipFill>
        <p:spPr>
          <a:xfrm>
            <a:off x="6209233" y="2446238"/>
            <a:ext cx="2603134" cy="1795020"/>
          </a:xfrm>
          <a:prstGeom prst="rect">
            <a:avLst/>
          </a:prstGeom>
        </p:spPr>
      </p:pic>
      <p:grpSp>
        <p:nvGrpSpPr>
          <p:cNvPr id="107" name="Group 106">
            <a:extLst>
              <a:ext uri="{FF2B5EF4-FFF2-40B4-BE49-F238E27FC236}">
                <a16:creationId xmlns:a16="http://schemas.microsoft.com/office/drawing/2014/main" id="{5D088AB2-AB43-482D-9838-7F94F06F1542}"/>
              </a:ext>
            </a:extLst>
          </p:cNvPr>
          <p:cNvGrpSpPr/>
          <p:nvPr/>
        </p:nvGrpSpPr>
        <p:grpSpPr>
          <a:xfrm>
            <a:off x="6208207" y="4387924"/>
            <a:ext cx="2695966" cy="532855"/>
            <a:chOff x="4000500" y="1895754"/>
            <a:chExt cx="1000125" cy="2664807"/>
          </a:xfrm>
        </p:grpSpPr>
        <p:sp>
          <p:nvSpPr>
            <p:cNvPr id="108" name="Rectangle: Rounded Corners 107">
              <a:extLst>
                <a:ext uri="{FF2B5EF4-FFF2-40B4-BE49-F238E27FC236}">
                  <a16:creationId xmlns:a16="http://schemas.microsoft.com/office/drawing/2014/main" id="{206BD7F7-7DBF-469A-A416-28D33827A4AF}"/>
                </a:ext>
              </a:extLst>
            </p:cNvPr>
            <p:cNvSpPr/>
            <p:nvPr/>
          </p:nvSpPr>
          <p:spPr>
            <a:xfrm>
              <a:off x="4000500" y="1895754"/>
              <a:ext cx="1000125" cy="2664807"/>
            </a:xfrm>
            <a:prstGeom prst="roundRect">
              <a:avLst>
                <a:gd name="adj" fmla="val 50000"/>
              </a:avLst>
            </a:prstGeom>
            <a:solidFill>
              <a:srgbClr val="9EA6AE"/>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kumimoji="0" lang="en-GB" sz="1200" b="0" i="0" u="none" strike="noStrike" kern="0" cap="none" spc="0" normalizeH="0" baseline="0" noProof="0">
                <a:ln>
                  <a:noFill/>
                </a:ln>
                <a:solidFill>
                  <a:srgbClr val="FFFFFF"/>
                </a:solidFill>
                <a:effectLst/>
                <a:uLnTx/>
                <a:uFillTx/>
                <a:latin typeface="Adobe Clean ExtraBold"/>
                <a:ea typeface="+mn-ea"/>
                <a:cs typeface="+mn-cs"/>
              </a:endParaRPr>
            </a:p>
          </p:txBody>
        </p:sp>
        <p:sp>
          <p:nvSpPr>
            <p:cNvPr id="109" name="Rectangle: Rounded Corners 108">
              <a:extLst>
                <a:ext uri="{FF2B5EF4-FFF2-40B4-BE49-F238E27FC236}">
                  <a16:creationId xmlns:a16="http://schemas.microsoft.com/office/drawing/2014/main" id="{A126F1FD-285B-4E86-84C2-7555D3F9FAEF}"/>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r>
                <a:rPr lang="es-ES" sz="1200" dirty="0">
                  <a:solidFill>
                    <a:srgbClr val="FFFFFF"/>
                  </a:solidFill>
                  <a:latin typeface="Adobe Clean ExtraBold"/>
                </a:rPr>
                <a:t>Comunidades de expertos</a:t>
              </a:r>
              <a:br>
                <a:rPr lang="es-ES" sz="1200" dirty="0">
                  <a:solidFill>
                    <a:srgbClr val="FFFFFF"/>
                  </a:solidFill>
                  <a:latin typeface="Adobe Clean ExtraBold"/>
                </a:rPr>
              </a:br>
              <a:r>
                <a:rPr lang="es-ES" sz="1200" dirty="0">
                  <a:solidFill>
                    <a:srgbClr val="FFFFFF"/>
                  </a:solidFill>
                  <a:latin typeface="Adobe Clean ExtraBold"/>
                </a:rPr>
                <a:t>y otros usuarios como usted</a:t>
              </a:r>
            </a:p>
          </p:txBody>
        </p:sp>
      </p:grpSp>
      <p:pic>
        <p:nvPicPr>
          <p:cNvPr id="79" name="Picture 78" descr="A screenshot of a social media post&#10;&#10;Description automatically generated">
            <a:extLst>
              <a:ext uri="{FF2B5EF4-FFF2-40B4-BE49-F238E27FC236}">
                <a16:creationId xmlns:a16="http://schemas.microsoft.com/office/drawing/2014/main" id="{033E2C93-2D4A-4B2D-BDD5-B1920571B714}"/>
              </a:ext>
            </a:extLst>
          </p:cNvPr>
          <p:cNvPicPr>
            <a:picLocks noChangeAspect="1"/>
          </p:cNvPicPr>
          <p:nvPr/>
        </p:nvPicPr>
        <p:blipFill>
          <a:blip r:embed="rId9"/>
          <a:stretch>
            <a:fillRect/>
          </a:stretch>
        </p:blipFill>
        <p:spPr>
          <a:xfrm>
            <a:off x="9198292" y="2446238"/>
            <a:ext cx="2532111" cy="1795020"/>
          </a:xfrm>
          <a:prstGeom prst="rect">
            <a:avLst/>
          </a:prstGeom>
        </p:spPr>
      </p:pic>
      <p:grpSp>
        <p:nvGrpSpPr>
          <p:cNvPr id="110" name="Group 109">
            <a:extLst>
              <a:ext uri="{FF2B5EF4-FFF2-40B4-BE49-F238E27FC236}">
                <a16:creationId xmlns:a16="http://schemas.microsoft.com/office/drawing/2014/main" id="{12975C98-F861-4004-B9B8-3CB0F8C35870}"/>
              </a:ext>
            </a:extLst>
          </p:cNvPr>
          <p:cNvGrpSpPr/>
          <p:nvPr/>
        </p:nvGrpSpPr>
        <p:grpSpPr>
          <a:xfrm>
            <a:off x="9109036" y="4387924"/>
            <a:ext cx="2695966" cy="532855"/>
            <a:chOff x="4000500" y="1895754"/>
            <a:chExt cx="1000125" cy="2664807"/>
          </a:xfrm>
        </p:grpSpPr>
        <p:sp>
          <p:nvSpPr>
            <p:cNvPr id="111" name="Rectangle: Rounded Corners 110">
              <a:extLst>
                <a:ext uri="{FF2B5EF4-FFF2-40B4-BE49-F238E27FC236}">
                  <a16:creationId xmlns:a16="http://schemas.microsoft.com/office/drawing/2014/main" id="{351454C1-F3C0-41F1-820A-0090B14824FB}"/>
                </a:ext>
              </a:extLst>
            </p:cNvPr>
            <p:cNvSpPr/>
            <p:nvPr/>
          </p:nvSpPr>
          <p:spPr>
            <a:xfrm>
              <a:off x="4000500" y="1895754"/>
              <a:ext cx="1000125" cy="2664807"/>
            </a:xfrm>
            <a:prstGeom prst="roundRect">
              <a:avLst>
                <a:gd name="adj" fmla="val 50000"/>
              </a:avLst>
            </a:prstGeom>
            <a:solidFill>
              <a:srgbClr val="9EA6AE"/>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kumimoji="0" lang="en-GB" sz="1200" b="0" i="0" u="none" strike="noStrike" kern="0" cap="none" spc="0" normalizeH="0" baseline="0" noProof="0">
                <a:ln>
                  <a:noFill/>
                </a:ln>
                <a:solidFill>
                  <a:srgbClr val="FFFFFF"/>
                </a:solidFill>
                <a:effectLst/>
                <a:uLnTx/>
                <a:uFillTx/>
                <a:latin typeface="Adobe Clean ExtraBold"/>
                <a:ea typeface="+mn-ea"/>
                <a:cs typeface="+mn-cs"/>
              </a:endParaRPr>
            </a:p>
          </p:txBody>
        </p:sp>
        <p:sp>
          <p:nvSpPr>
            <p:cNvPr id="112" name="Rectangle: Rounded Corners 111">
              <a:extLst>
                <a:ext uri="{FF2B5EF4-FFF2-40B4-BE49-F238E27FC236}">
                  <a16:creationId xmlns:a16="http://schemas.microsoft.com/office/drawing/2014/main" id="{827F0E85-4733-479A-A0A7-DE84B09F2B5F}"/>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r>
                <a:rPr lang="es-ES" sz="1200" dirty="0">
                  <a:solidFill>
                    <a:srgbClr val="FFFFFF"/>
                  </a:solidFill>
                  <a:latin typeface="Adobe Clean ExtraBold"/>
                </a:rPr>
                <a:t>Soporte Online</a:t>
              </a:r>
            </a:p>
          </p:txBody>
        </p:sp>
      </p:grpSp>
      <p:grpSp>
        <p:nvGrpSpPr>
          <p:cNvPr id="30" name="Group 29">
            <a:extLst>
              <a:ext uri="{FF2B5EF4-FFF2-40B4-BE49-F238E27FC236}">
                <a16:creationId xmlns:a16="http://schemas.microsoft.com/office/drawing/2014/main" id="{B0CBDE2B-4B7D-419A-85BC-66C64A1C52AB}"/>
              </a:ext>
            </a:extLst>
          </p:cNvPr>
          <p:cNvGrpSpPr/>
          <p:nvPr/>
        </p:nvGrpSpPr>
        <p:grpSpPr>
          <a:xfrm>
            <a:off x="374473" y="5159473"/>
            <a:ext cx="11435118" cy="1106538"/>
            <a:chOff x="374473" y="5245537"/>
            <a:chExt cx="11435118" cy="1106538"/>
          </a:xfrm>
        </p:grpSpPr>
        <p:grpSp>
          <p:nvGrpSpPr>
            <p:cNvPr id="27" name="Group 26">
              <a:extLst>
                <a:ext uri="{FF2B5EF4-FFF2-40B4-BE49-F238E27FC236}">
                  <a16:creationId xmlns:a16="http://schemas.microsoft.com/office/drawing/2014/main" id="{73FEEEF0-94BC-4133-897F-2AC2645CF788}"/>
                </a:ext>
              </a:extLst>
            </p:cNvPr>
            <p:cNvGrpSpPr/>
            <p:nvPr/>
          </p:nvGrpSpPr>
          <p:grpSpPr>
            <a:xfrm>
              <a:off x="6193936" y="5245537"/>
              <a:ext cx="5615655" cy="1106538"/>
              <a:chOff x="5944114" y="5234779"/>
              <a:chExt cx="5615655" cy="1106538"/>
            </a:xfrm>
          </p:grpSpPr>
          <p:grpSp>
            <p:nvGrpSpPr>
              <p:cNvPr id="123" name="Group 122">
                <a:extLst>
                  <a:ext uri="{FF2B5EF4-FFF2-40B4-BE49-F238E27FC236}">
                    <a16:creationId xmlns:a16="http://schemas.microsoft.com/office/drawing/2014/main" id="{B019E9AB-F491-44F5-8E5D-756C1276A32B}"/>
                  </a:ext>
                </a:extLst>
              </p:cNvPr>
              <p:cNvGrpSpPr/>
              <p:nvPr/>
            </p:nvGrpSpPr>
            <p:grpSpPr>
              <a:xfrm rot="16200000">
                <a:off x="8198673" y="2980220"/>
                <a:ext cx="1106538" cy="5615655"/>
                <a:chOff x="4000500" y="1895754"/>
                <a:chExt cx="1000125" cy="2664807"/>
              </a:xfrm>
            </p:grpSpPr>
            <p:sp>
              <p:nvSpPr>
                <p:cNvPr id="130" name="Rectangle: Rounded Corners 129">
                  <a:extLst>
                    <a:ext uri="{FF2B5EF4-FFF2-40B4-BE49-F238E27FC236}">
                      <a16:creationId xmlns:a16="http://schemas.microsoft.com/office/drawing/2014/main" id="{1D0A2112-9352-462B-881A-E2D3E7EA0EF4}"/>
                    </a:ext>
                  </a:extLst>
                </p:cNvPr>
                <p:cNvSpPr/>
                <p:nvPr/>
              </p:nvSpPr>
              <p:spPr>
                <a:xfrm>
                  <a:off x="4000500" y="1895754"/>
                  <a:ext cx="1000125" cy="2664807"/>
                </a:xfrm>
                <a:prstGeom prst="roundRect">
                  <a:avLst>
                    <a:gd name="adj" fmla="val 50000"/>
                  </a:avLst>
                </a:prstGeom>
                <a:solidFill>
                  <a:srgbClr val="F4F6F8"/>
                </a:solidFill>
                <a:ln>
                  <a:noFill/>
                </a:ln>
                <a:effectLst>
                  <a:outerShdw blurRad="508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dobe Clean SemiLight" panose="020B0403020404020204" pitchFamily="34" charset="0"/>
                    <a:ea typeface="+mn-ea"/>
                    <a:cs typeface="+mn-cs"/>
                  </a:endParaRPr>
                </a:p>
              </p:txBody>
            </p:sp>
            <p:sp>
              <p:nvSpPr>
                <p:cNvPr id="131" name="Rectangle: Rounded Corners 130">
                  <a:extLst>
                    <a:ext uri="{FF2B5EF4-FFF2-40B4-BE49-F238E27FC236}">
                      <a16:creationId xmlns:a16="http://schemas.microsoft.com/office/drawing/2014/main" id="{73B6D0CC-44FB-4F6B-B17D-B37E5F90CCC6}"/>
                    </a:ext>
                  </a:extLst>
                </p:cNvPr>
                <p:cNvSpPr/>
                <p:nvPr/>
              </p:nvSpPr>
              <p:spPr>
                <a:xfrm>
                  <a:off x="4000500" y="1895754"/>
                  <a:ext cx="1000125" cy="2664807"/>
                </a:xfrm>
                <a:prstGeom prst="roundRect">
                  <a:avLst>
                    <a:gd name="adj" fmla="val 50000"/>
                  </a:avLst>
                </a:prstGeom>
                <a:solidFill>
                  <a:srgbClr val="F4F6F8">
                    <a:alpha val="10000"/>
                  </a:srgbClr>
                </a:solidFill>
                <a:ln>
                  <a:noFill/>
                </a:ln>
                <a:effectLst>
                  <a:outerShdw blurRad="50800" dist="38100" dir="2700000" algn="tl" rotWithShape="0">
                    <a:prstClr val="black">
                      <a:alpha val="10000"/>
                    </a:prstClr>
                  </a:outerShdw>
                </a:effectLst>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dobe Clean SemiLight" panose="020B0403020404020204" pitchFamily="34" charset="0"/>
                    <a:ea typeface="+mn-ea"/>
                    <a:cs typeface="+mn-cs"/>
                  </a:endParaRPr>
                </a:p>
              </p:txBody>
            </p:sp>
          </p:grpSp>
          <p:grpSp>
            <p:nvGrpSpPr>
              <p:cNvPr id="124" name="Group 123">
                <a:extLst>
                  <a:ext uri="{FF2B5EF4-FFF2-40B4-BE49-F238E27FC236}">
                    <a16:creationId xmlns:a16="http://schemas.microsoft.com/office/drawing/2014/main" id="{A515AF5E-296F-48A3-B89C-BE6208DC816E}"/>
                  </a:ext>
                </a:extLst>
              </p:cNvPr>
              <p:cNvGrpSpPr/>
              <p:nvPr/>
            </p:nvGrpSpPr>
            <p:grpSpPr>
              <a:xfrm>
                <a:off x="6129243" y="5336614"/>
                <a:ext cx="902866" cy="902866"/>
                <a:chOff x="698214" y="1577347"/>
                <a:chExt cx="1951666" cy="1951666"/>
              </a:xfrm>
            </p:grpSpPr>
            <p:grpSp>
              <p:nvGrpSpPr>
                <p:cNvPr id="126" name="Group 125">
                  <a:extLst>
                    <a:ext uri="{FF2B5EF4-FFF2-40B4-BE49-F238E27FC236}">
                      <a16:creationId xmlns:a16="http://schemas.microsoft.com/office/drawing/2014/main" id="{F131FAB9-B730-47E4-B57F-B13A69B55E2B}"/>
                    </a:ext>
                  </a:extLst>
                </p:cNvPr>
                <p:cNvGrpSpPr/>
                <p:nvPr/>
              </p:nvGrpSpPr>
              <p:grpSpPr>
                <a:xfrm>
                  <a:off x="698214" y="1577347"/>
                  <a:ext cx="1951666" cy="1951666"/>
                  <a:chOff x="5378677" y="2730500"/>
                  <a:chExt cx="2095500" cy="2095500"/>
                </a:xfrm>
              </p:grpSpPr>
              <p:sp>
                <p:nvSpPr>
                  <p:cNvPr id="128" name="Oval 127">
                    <a:extLst>
                      <a:ext uri="{FF2B5EF4-FFF2-40B4-BE49-F238E27FC236}">
                        <a16:creationId xmlns:a16="http://schemas.microsoft.com/office/drawing/2014/main" id="{41408FD4-C0C8-487E-AF71-E2DE56C14D9D}"/>
                      </a:ext>
                    </a:extLst>
                  </p:cNvPr>
                  <p:cNvSpPr/>
                  <p:nvPr/>
                </p:nvSpPr>
                <p:spPr>
                  <a:xfrm>
                    <a:off x="5378677" y="2730500"/>
                    <a:ext cx="2095500" cy="2095500"/>
                  </a:xfrm>
                  <a:prstGeom prst="ellipse">
                    <a:avLst/>
                  </a:prstGeom>
                  <a:solidFill>
                    <a:srgbClr val="F4F6F8"/>
                  </a:solidFill>
                  <a:ln>
                    <a:noFill/>
                  </a:ln>
                  <a:effectLst>
                    <a:outerShdw blurRad="88900" dist="381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dobe Clean SemiLight" panose="020B0403020404020204" pitchFamily="34" charset="0"/>
                      <a:ea typeface="+mn-ea"/>
                      <a:cs typeface="+mn-cs"/>
                    </a:endParaRPr>
                  </a:p>
                </p:txBody>
              </p:sp>
              <p:sp>
                <p:nvSpPr>
                  <p:cNvPr id="129" name="Oval 128">
                    <a:extLst>
                      <a:ext uri="{FF2B5EF4-FFF2-40B4-BE49-F238E27FC236}">
                        <a16:creationId xmlns:a16="http://schemas.microsoft.com/office/drawing/2014/main" id="{E07B6815-FA24-498C-A321-3E8202F2BFA7}"/>
                      </a:ext>
                    </a:extLst>
                  </p:cNvPr>
                  <p:cNvSpPr/>
                  <p:nvPr/>
                </p:nvSpPr>
                <p:spPr>
                  <a:xfrm>
                    <a:off x="5378677" y="2730500"/>
                    <a:ext cx="2095500" cy="2095500"/>
                  </a:xfrm>
                  <a:prstGeom prst="ellipse">
                    <a:avLst/>
                  </a:prstGeom>
                  <a:gradFill flip="none" rotWithShape="1">
                    <a:gsLst>
                      <a:gs pos="0">
                        <a:srgbClr val="EEEEEE"/>
                      </a:gs>
                      <a:gs pos="56000">
                        <a:srgbClr val="F4F6F8">
                          <a:alpha val="0"/>
                        </a:srgbClr>
                      </a:gs>
                    </a:gsLst>
                    <a:lin ang="2700000" scaled="1"/>
                    <a:tileRect/>
                  </a:gradFill>
                  <a:ln>
                    <a:noFill/>
                  </a:ln>
                  <a:effectLst>
                    <a:innerShdw blurRad="63500" dist="50800" dir="13500000">
                      <a:schemeClr val="bg1">
                        <a:lumMod val="85000"/>
                        <a:alpha val="84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dobe Clean SemiLight" panose="020B0403020404020204" pitchFamily="34" charset="0"/>
                      <a:ea typeface="+mn-ea"/>
                      <a:cs typeface="+mn-cs"/>
                    </a:endParaRPr>
                  </a:p>
                </p:txBody>
              </p:sp>
            </p:grpSp>
            <p:sp>
              <p:nvSpPr>
                <p:cNvPr id="127" name="Oval 126">
                  <a:extLst>
                    <a:ext uri="{FF2B5EF4-FFF2-40B4-BE49-F238E27FC236}">
                      <a16:creationId xmlns:a16="http://schemas.microsoft.com/office/drawing/2014/main" id="{4CC35FDD-7E03-4C35-9C1C-A03B95A608F0}"/>
                    </a:ext>
                  </a:extLst>
                </p:cNvPr>
                <p:cNvSpPr/>
                <p:nvPr/>
              </p:nvSpPr>
              <p:spPr>
                <a:xfrm>
                  <a:off x="838053" y="1717186"/>
                  <a:ext cx="1671988" cy="1671988"/>
                </a:xfrm>
                <a:prstGeom prst="ellipse">
                  <a:avLst/>
                </a:prstGeom>
                <a:solidFill>
                  <a:schemeClr val="tx1"/>
                </a:solidFill>
                <a:ln>
                  <a:noFill/>
                </a:ln>
                <a:effectLst>
                  <a:innerShdw blurRad="1143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dobe Clean SemiLight" panose="020B0403020404020204" pitchFamily="34" charset="0"/>
                    <a:ea typeface="+mn-ea"/>
                    <a:cs typeface="+mn-cs"/>
                  </a:endParaRPr>
                </a:p>
              </p:txBody>
            </p:sp>
          </p:grpSp>
          <p:sp>
            <p:nvSpPr>
              <p:cNvPr id="125" name="Rectangle 124">
                <a:extLst>
                  <a:ext uri="{FF2B5EF4-FFF2-40B4-BE49-F238E27FC236}">
                    <a16:creationId xmlns:a16="http://schemas.microsoft.com/office/drawing/2014/main" id="{FD63EC46-EF57-4680-99AF-7482E9ACF377}"/>
                  </a:ext>
                </a:extLst>
              </p:cNvPr>
              <p:cNvSpPr/>
              <p:nvPr/>
            </p:nvSpPr>
            <p:spPr>
              <a:xfrm>
                <a:off x="7117084" y="5430068"/>
                <a:ext cx="2514074" cy="640496"/>
              </a:xfrm>
              <a:prstGeom prst="rect">
                <a:avLst/>
              </a:prstGeom>
            </p:spPr>
            <p:txBody>
              <a:bodyPr wrap="square">
                <a:spAutoFit/>
              </a:bodyPr>
              <a:lstStyle/>
              <a:p>
                <a:pPr>
                  <a:lnSpc>
                    <a:spcPts val="2200"/>
                  </a:lnSpc>
                  <a:defRPr/>
                </a:pPr>
                <a:r>
                  <a:rPr lang="es-ES" b="1" dirty="0" err="1">
                    <a:solidFill>
                      <a:srgbClr val="000000"/>
                    </a:solidFill>
                    <a:latin typeface="Adobe Clean"/>
                  </a:rPr>
                  <a:t>Experience</a:t>
                </a:r>
                <a:r>
                  <a:rPr lang="es-ES" b="1" dirty="0">
                    <a:solidFill>
                      <a:srgbClr val="000000"/>
                    </a:solidFill>
                    <a:latin typeface="Adobe Clean"/>
                  </a:rPr>
                  <a:t> League es una plataforma móvil</a:t>
                </a:r>
              </a:p>
            </p:txBody>
          </p:sp>
          <p:pic>
            <p:nvPicPr>
              <p:cNvPr id="24" name="Graphic 23">
                <a:extLst>
                  <a:ext uri="{FF2B5EF4-FFF2-40B4-BE49-F238E27FC236}">
                    <a16:creationId xmlns:a16="http://schemas.microsoft.com/office/drawing/2014/main" id="{BE7666FA-8700-45B0-9A1A-323BF239902A}"/>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436310" y="5538328"/>
                <a:ext cx="297978" cy="498789"/>
              </a:xfrm>
              <a:prstGeom prst="rect">
                <a:avLst/>
              </a:prstGeom>
            </p:spPr>
          </p:pic>
        </p:grpSp>
        <p:grpSp>
          <p:nvGrpSpPr>
            <p:cNvPr id="29" name="Group 28">
              <a:extLst>
                <a:ext uri="{FF2B5EF4-FFF2-40B4-BE49-F238E27FC236}">
                  <a16:creationId xmlns:a16="http://schemas.microsoft.com/office/drawing/2014/main" id="{A0B69EC7-0E04-4596-A8F7-CAAAABB834E9}"/>
                </a:ext>
              </a:extLst>
            </p:cNvPr>
            <p:cNvGrpSpPr/>
            <p:nvPr/>
          </p:nvGrpSpPr>
          <p:grpSpPr>
            <a:xfrm>
              <a:off x="374473" y="5245537"/>
              <a:ext cx="5615658" cy="1106538"/>
              <a:chOff x="382413" y="5234779"/>
              <a:chExt cx="5615658" cy="1106538"/>
            </a:xfrm>
          </p:grpSpPr>
          <p:grpSp>
            <p:nvGrpSpPr>
              <p:cNvPr id="113" name="Group 112">
                <a:extLst>
                  <a:ext uri="{FF2B5EF4-FFF2-40B4-BE49-F238E27FC236}">
                    <a16:creationId xmlns:a16="http://schemas.microsoft.com/office/drawing/2014/main" id="{3385FA19-E422-400C-8542-268CC4C7C61D}"/>
                  </a:ext>
                </a:extLst>
              </p:cNvPr>
              <p:cNvGrpSpPr/>
              <p:nvPr/>
            </p:nvGrpSpPr>
            <p:grpSpPr>
              <a:xfrm rot="16200000">
                <a:off x="2636973" y="2980219"/>
                <a:ext cx="1106538" cy="5615658"/>
                <a:chOff x="4000500" y="1895754"/>
                <a:chExt cx="1000125" cy="2664807"/>
              </a:xfrm>
            </p:grpSpPr>
            <p:sp>
              <p:nvSpPr>
                <p:cNvPr id="114" name="Rectangle: Rounded Corners 113">
                  <a:extLst>
                    <a:ext uri="{FF2B5EF4-FFF2-40B4-BE49-F238E27FC236}">
                      <a16:creationId xmlns:a16="http://schemas.microsoft.com/office/drawing/2014/main" id="{5BD63B6B-FFB1-45EA-A055-872CB7AB2574}"/>
                    </a:ext>
                  </a:extLst>
                </p:cNvPr>
                <p:cNvSpPr/>
                <p:nvPr/>
              </p:nvSpPr>
              <p:spPr>
                <a:xfrm>
                  <a:off x="4000500" y="1895754"/>
                  <a:ext cx="1000125" cy="2664807"/>
                </a:xfrm>
                <a:prstGeom prst="roundRect">
                  <a:avLst>
                    <a:gd name="adj" fmla="val 50000"/>
                  </a:avLst>
                </a:prstGeom>
                <a:solidFill>
                  <a:srgbClr val="F4F6F8"/>
                </a:solidFill>
                <a:ln>
                  <a:noFill/>
                </a:ln>
                <a:effectLst>
                  <a:outerShdw blurRad="508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dobe Clean SemiLight" panose="020B0403020404020204" pitchFamily="34" charset="0"/>
                    <a:ea typeface="+mn-ea"/>
                    <a:cs typeface="+mn-cs"/>
                  </a:endParaRPr>
                </a:p>
              </p:txBody>
            </p:sp>
            <p:sp>
              <p:nvSpPr>
                <p:cNvPr id="115" name="Rectangle: Rounded Corners 114">
                  <a:extLst>
                    <a:ext uri="{FF2B5EF4-FFF2-40B4-BE49-F238E27FC236}">
                      <a16:creationId xmlns:a16="http://schemas.microsoft.com/office/drawing/2014/main" id="{F209FD07-CFF0-48B0-9128-E7035093F140}"/>
                    </a:ext>
                  </a:extLst>
                </p:cNvPr>
                <p:cNvSpPr/>
                <p:nvPr/>
              </p:nvSpPr>
              <p:spPr>
                <a:xfrm>
                  <a:off x="4000500" y="1895754"/>
                  <a:ext cx="1000125" cy="2664807"/>
                </a:xfrm>
                <a:prstGeom prst="roundRect">
                  <a:avLst>
                    <a:gd name="adj" fmla="val 50000"/>
                  </a:avLst>
                </a:prstGeom>
                <a:solidFill>
                  <a:srgbClr val="F4F6F8">
                    <a:alpha val="10000"/>
                  </a:srgbClr>
                </a:solidFill>
                <a:ln>
                  <a:noFill/>
                </a:ln>
                <a:effectLst>
                  <a:outerShdw blurRad="50800" dist="38100" dir="2700000" algn="tl" rotWithShape="0">
                    <a:prstClr val="black">
                      <a:alpha val="10000"/>
                    </a:prstClr>
                  </a:outerShdw>
                </a:effectLst>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dobe Clean SemiLight" panose="020B0403020404020204" pitchFamily="34" charset="0"/>
                    <a:ea typeface="+mn-ea"/>
                    <a:cs typeface="+mn-cs"/>
                  </a:endParaRPr>
                </a:p>
              </p:txBody>
            </p:sp>
          </p:grpSp>
          <p:grpSp>
            <p:nvGrpSpPr>
              <p:cNvPr id="116" name="Group 115">
                <a:extLst>
                  <a:ext uri="{FF2B5EF4-FFF2-40B4-BE49-F238E27FC236}">
                    <a16:creationId xmlns:a16="http://schemas.microsoft.com/office/drawing/2014/main" id="{D809EA67-7586-4922-B9FD-0E708EDEABA6}"/>
                  </a:ext>
                </a:extLst>
              </p:cNvPr>
              <p:cNvGrpSpPr/>
              <p:nvPr/>
            </p:nvGrpSpPr>
            <p:grpSpPr>
              <a:xfrm>
                <a:off x="567540" y="5336614"/>
                <a:ext cx="902866" cy="902866"/>
                <a:chOff x="698214" y="1577347"/>
                <a:chExt cx="1951666" cy="1951666"/>
              </a:xfrm>
            </p:grpSpPr>
            <p:grpSp>
              <p:nvGrpSpPr>
                <p:cNvPr id="117" name="Group 116">
                  <a:extLst>
                    <a:ext uri="{FF2B5EF4-FFF2-40B4-BE49-F238E27FC236}">
                      <a16:creationId xmlns:a16="http://schemas.microsoft.com/office/drawing/2014/main" id="{7C108A9D-0C5E-4085-936D-D54C25E2CE21}"/>
                    </a:ext>
                  </a:extLst>
                </p:cNvPr>
                <p:cNvGrpSpPr/>
                <p:nvPr/>
              </p:nvGrpSpPr>
              <p:grpSpPr>
                <a:xfrm>
                  <a:off x="698214" y="1577347"/>
                  <a:ext cx="1951666" cy="1951666"/>
                  <a:chOff x="5378677" y="2730500"/>
                  <a:chExt cx="2095500" cy="2095500"/>
                </a:xfrm>
              </p:grpSpPr>
              <p:sp>
                <p:nvSpPr>
                  <p:cNvPr id="119" name="Oval 118">
                    <a:extLst>
                      <a:ext uri="{FF2B5EF4-FFF2-40B4-BE49-F238E27FC236}">
                        <a16:creationId xmlns:a16="http://schemas.microsoft.com/office/drawing/2014/main" id="{28544011-5523-43A7-A20F-57DF0577739F}"/>
                      </a:ext>
                    </a:extLst>
                  </p:cNvPr>
                  <p:cNvSpPr/>
                  <p:nvPr/>
                </p:nvSpPr>
                <p:spPr>
                  <a:xfrm>
                    <a:off x="5378677" y="2730500"/>
                    <a:ext cx="2095500" cy="2095500"/>
                  </a:xfrm>
                  <a:prstGeom prst="ellipse">
                    <a:avLst/>
                  </a:prstGeom>
                  <a:solidFill>
                    <a:srgbClr val="F4F6F8"/>
                  </a:solidFill>
                  <a:ln>
                    <a:noFill/>
                  </a:ln>
                  <a:effectLst>
                    <a:outerShdw blurRad="88900" dist="381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dobe Clean SemiLight" panose="020B0403020404020204" pitchFamily="34" charset="0"/>
                      <a:ea typeface="+mn-ea"/>
                      <a:cs typeface="+mn-cs"/>
                    </a:endParaRPr>
                  </a:p>
                </p:txBody>
              </p:sp>
              <p:sp>
                <p:nvSpPr>
                  <p:cNvPr id="120" name="Oval 119">
                    <a:extLst>
                      <a:ext uri="{FF2B5EF4-FFF2-40B4-BE49-F238E27FC236}">
                        <a16:creationId xmlns:a16="http://schemas.microsoft.com/office/drawing/2014/main" id="{D2E59A03-6FC9-4642-A436-E7B03C2D66B2}"/>
                      </a:ext>
                    </a:extLst>
                  </p:cNvPr>
                  <p:cNvSpPr/>
                  <p:nvPr/>
                </p:nvSpPr>
                <p:spPr>
                  <a:xfrm>
                    <a:off x="5378677" y="2730500"/>
                    <a:ext cx="2095500" cy="2095500"/>
                  </a:xfrm>
                  <a:prstGeom prst="ellipse">
                    <a:avLst/>
                  </a:prstGeom>
                  <a:gradFill flip="none" rotWithShape="1">
                    <a:gsLst>
                      <a:gs pos="0">
                        <a:srgbClr val="EEEEEE"/>
                      </a:gs>
                      <a:gs pos="56000">
                        <a:srgbClr val="F4F6F8">
                          <a:alpha val="0"/>
                        </a:srgbClr>
                      </a:gs>
                    </a:gsLst>
                    <a:lin ang="2700000" scaled="1"/>
                    <a:tileRect/>
                  </a:gradFill>
                  <a:ln>
                    <a:noFill/>
                  </a:ln>
                  <a:effectLst>
                    <a:innerShdw blurRad="63500" dist="50800" dir="13500000">
                      <a:schemeClr val="bg1">
                        <a:lumMod val="85000"/>
                        <a:alpha val="84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dobe Clean SemiLight" panose="020B0403020404020204" pitchFamily="34" charset="0"/>
                      <a:ea typeface="+mn-ea"/>
                      <a:cs typeface="+mn-cs"/>
                    </a:endParaRPr>
                  </a:p>
                </p:txBody>
              </p:sp>
            </p:grpSp>
            <p:sp>
              <p:nvSpPr>
                <p:cNvPr id="118" name="Oval 117">
                  <a:extLst>
                    <a:ext uri="{FF2B5EF4-FFF2-40B4-BE49-F238E27FC236}">
                      <a16:creationId xmlns:a16="http://schemas.microsoft.com/office/drawing/2014/main" id="{4F51BEF5-65D3-4453-A170-80F4F6A093CE}"/>
                    </a:ext>
                  </a:extLst>
                </p:cNvPr>
                <p:cNvSpPr/>
                <p:nvPr/>
              </p:nvSpPr>
              <p:spPr>
                <a:xfrm>
                  <a:off x="838053" y="1717186"/>
                  <a:ext cx="1671988" cy="1671988"/>
                </a:xfrm>
                <a:prstGeom prst="ellipse">
                  <a:avLst/>
                </a:prstGeom>
                <a:solidFill>
                  <a:schemeClr val="tx1"/>
                </a:solidFill>
                <a:ln>
                  <a:noFill/>
                </a:ln>
                <a:effectLst>
                  <a:innerShdw blurRad="1143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dobe Clean SemiLight" panose="020B0403020404020204" pitchFamily="34" charset="0"/>
                    <a:ea typeface="+mn-ea"/>
                    <a:cs typeface="+mn-cs"/>
                  </a:endParaRPr>
                </a:p>
              </p:txBody>
            </p:sp>
          </p:grpSp>
          <p:sp>
            <p:nvSpPr>
              <p:cNvPr id="121" name="Rectangle 120">
                <a:extLst>
                  <a:ext uri="{FF2B5EF4-FFF2-40B4-BE49-F238E27FC236}">
                    <a16:creationId xmlns:a16="http://schemas.microsoft.com/office/drawing/2014/main" id="{A58B459E-5D8D-414C-B65F-F903E1B27F36}"/>
                  </a:ext>
                </a:extLst>
              </p:cNvPr>
              <p:cNvSpPr/>
              <p:nvPr/>
            </p:nvSpPr>
            <p:spPr>
              <a:xfrm>
                <a:off x="1470405" y="5467473"/>
                <a:ext cx="4460492" cy="640496"/>
              </a:xfrm>
              <a:prstGeom prst="rect">
                <a:avLst/>
              </a:prstGeom>
            </p:spPr>
            <p:txBody>
              <a:bodyPr wrap="square">
                <a:spAutoFit/>
              </a:bodyPr>
              <a:lstStyle/>
              <a:p>
                <a:pPr>
                  <a:lnSpc>
                    <a:spcPts val="2200"/>
                  </a:lnSpc>
                  <a:defRPr/>
                </a:pPr>
                <a:r>
                  <a:rPr lang="es-ES" b="1" dirty="0" err="1">
                    <a:solidFill>
                      <a:srgbClr val="000000"/>
                    </a:solidFill>
                    <a:latin typeface="Adobe Clean"/>
                  </a:rPr>
                  <a:t>Experience</a:t>
                </a:r>
                <a:r>
                  <a:rPr lang="es-ES" b="1" dirty="0">
                    <a:solidFill>
                      <a:srgbClr val="000000"/>
                    </a:solidFill>
                    <a:latin typeface="Adobe Clean"/>
                  </a:rPr>
                  <a:t> League es una plataforma global</a:t>
                </a:r>
              </a:p>
              <a:p>
                <a:pPr>
                  <a:lnSpc>
                    <a:spcPts val="2200"/>
                  </a:lnSpc>
                  <a:defRPr/>
                </a:pPr>
                <a:r>
                  <a:rPr lang="es-ES" b="1" dirty="0">
                    <a:solidFill>
                      <a:srgbClr val="000000"/>
                    </a:solidFill>
                    <a:latin typeface="Adobe Clean"/>
                  </a:rPr>
                  <a:t>(disponible en 12 idiomas)</a:t>
                </a:r>
              </a:p>
            </p:txBody>
          </p:sp>
          <p:pic>
            <p:nvPicPr>
              <p:cNvPr id="26" name="Graphic 25">
                <a:extLst>
                  <a:ext uri="{FF2B5EF4-FFF2-40B4-BE49-F238E27FC236}">
                    <a16:creationId xmlns:a16="http://schemas.microsoft.com/office/drawing/2014/main" id="{6B7AC567-45E2-4C1D-AEBF-82F97D626CC6}"/>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85609" y="5554359"/>
                <a:ext cx="466725" cy="466725"/>
              </a:xfrm>
              <a:prstGeom prst="rect">
                <a:avLst/>
              </a:prstGeom>
            </p:spPr>
          </p:pic>
        </p:grpSp>
      </p:grpSp>
      <p:pic>
        <p:nvPicPr>
          <p:cNvPr id="68" name="Content Placeholder 8" descr="A screenshot of a cell phone&#10;&#10;Description automatically generated">
            <a:extLst>
              <a:ext uri="{FF2B5EF4-FFF2-40B4-BE49-F238E27FC236}">
                <a16:creationId xmlns:a16="http://schemas.microsoft.com/office/drawing/2014/main" id="{8AB98F9D-149B-BB42-B717-24403D67B9BF}"/>
              </a:ext>
            </a:extLst>
          </p:cNvPr>
          <p:cNvPicPr>
            <a:picLocks noChangeAspect="1"/>
          </p:cNvPicPr>
          <p:nvPr/>
        </p:nvPicPr>
        <p:blipFill rotWithShape="1">
          <a:blip r:embed="rId14"/>
          <a:srcRect b="76612"/>
          <a:stretch/>
        </p:blipFill>
        <p:spPr>
          <a:xfrm>
            <a:off x="506048" y="2466551"/>
            <a:ext cx="2480221" cy="1497691"/>
          </a:xfrm>
          <a:prstGeom prst="rect">
            <a:avLst/>
          </a:prstGeom>
          <a:ln w="3175">
            <a:solidFill>
              <a:schemeClr val="bg1">
                <a:lumMod val="65000"/>
              </a:schemeClr>
            </a:solidFill>
          </a:ln>
          <a:effectLst/>
        </p:spPr>
      </p:pic>
      <p:pic>
        <p:nvPicPr>
          <p:cNvPr id="70" name="Picture 69" descr="A screenshot of a cell phone&#10;&#10;Description automatically generated">
            <a:extLst>
              <a:ext uri="{FF2B5EF4-FFF2-40B4-BE49-F238E27FC236}">
                <a16:creationId xmlns:a16="http://schemas.microsoft.com/office/drawing/2014/main" id="{B3FD7ECB-4C5A-A546-B223-9A4794B8BC25}"/>
              </a:ext>
            </a:extLst>
          </p:cNvPr>
          <p:cNvPicPr>
            <a:picLocks noChangeAspect="1"/>
          </p:cNvPicPr>
          <p:nvPr/>
        </p:nvPicPr>
        <p:blipFill rotWithShape="1">
          <a:blip r:embed="rId15"/>
          <a:srcRect t="-1" b="71176"/>
          <a:stretch/>
        </p:blipFill>
        <p:spPr>
          <a:xfrm>
            <a:off x="3354580" y="2466552"/>
            <a:ext cx="2571660" cy="1510400"/>
          </a:xfrm>
          <a:prstGeom prst="rect">
            <a:avLst/>
          </a:prstGeom>
          <a:ln>
            <a:solidFill>
              <a:schemeClr val="bg1">
                <a:lumMod val="65000"/>
              </a:schemeClr>
            </a:solidFill>
          </a:ln>
        </p:spPr>
      </p:pic>
      <p:pic>
        <p:nvPicPr>
          <p:cNvPr id="71" name="Picture 70" descr="A screenshot of a cell phone&#10;&#10;Description automatically generated">
            <a:extLst>
              <a:ext uri="{FF2B5EF4-FFF2-40B4-BE49-F238E27FC236}">
                <a16:creationId xmlns:a16="http://schemas.microsoft.com/office/drawing/2014/main" id="{10C68E78-DF96-CD41-A287-D32ED5DEB1DC}"/>
              </a:ext>
            </a:extLst>
          </p:cNvPr>
          <p:cNvPicPr>
            <a:picLocks noChangeAspect="1"/>
          </p:cNvPicPr>
          <p:nvPr/>
        </p:nvPicPr>
        <p:blipFill rotWithShape="1">
          <a:blip r:embed="rId16"/>
          <a:srcRect b="26680"/>
          <a:stretch/>
        </p:blipFill>
        <p:spPr>
          <a:xfrm>
            <a:off x="6254507" y="2455447"/>
            <a:ext cx="2495955" cy="1528016"/>
          </a:xfrm>
          <a:prstGeom prst="rect">
            <a:avLst/>
          </a:prstGeom>
          <a:ln>
            <a:solidFill>
              <a:schemeClr val="bg1">
                <a:lumMod val="65000"/>
              </a:schemeClr>
            </a:solidFill>
          </a:ln>
        </p:spPr>
      </p:pic>
      <p:pic>
        <p:nvPicPr>
          <p:cNvPr id="72" name="Picture 71" descr="A screenshot of a cell phone&#10;&#10;Description automatically generated">
            <a:extLst>
              <a:ext uri="{FF2B5EF4-FFF2-40B4-BE49-F238E27FC236}">
                <a16:creationId xmlns:a16="http://schemas.microsoft.com/office/drawing/2014/main" id="{3CC32A0F-AB17-4E4D-9C67-1C86BEAD5064}"/>
              </a:ext>
            </a:extLst>
          </p:cNvPr>
          <p:cNvPicPr>
            <a:picLocks noChangeAspect="1"/>
          </p:cNvPicPr>
          <p:nvPr/>
        </p:nvPicPr>
        <p:blipFill rotWithShape="1">
          <a:blip r:embed="rId17"/>
          <a:srcRect b="62476"/>
          <a:stretch/>
        </p:blipFill>
        <p:spPr>
          <a:xfrm>
            <a:off x="9239858" y="2477574"/>
            <a:ext cx="2461560" cy="1472814"/>
          </a:xfrm>
          <a:prstGeom prst="rect">
            <a:avLst/>
          </a:prstGeom>
          <a:ln>
            <a:solidFill>
              <a:schemeClr val="bg1">
                <a:lumMod val="65000"/>
              </a:schemeClr>
            </a:solidFill>
          </a:ln>
        </p:spPr>
      </p:pic>
    </p:spTree>
    <p:extLst>
      <p:ext uri="{BB962C8B-B14F-4D97-AF65-F5344CB8AC3E}">
        <p14:creationId xmlns:p14="http://schemas.microsoft.com/office/powerpoint/2010/main" val="147807607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4479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Title 62">
            <a:extLst>
              <a:ext uri="{FF2B5EF4-FFF2-40B4-BE49-F238E27FC236}">
                <a16:creationId xmlns:a16="http://schemas.microsoft.com/office/drawing/2014/main" id="{CE97005C-074E-4CB5-9B9F-F996C8FE9650}"/>
              </a:ext>
            </a:extLst>
          </p:cNvPr>
          <p:cNvSpPr>
            <a:spLocks noGrp="1"/>
          </p:cNvSpPr>
          <p:nvPr>
            <p:ph type="title"/>
          </p:nvPr>
        </p:nvSpPr>
        <p:spPr>
          <a:xfrm>
            <a:off x="909189" y="312663"/>
            <a:ext cx="7951587" cy="646189"/>
          </a:xfrm>
          <a:prstGeom prst="rect">
            <a:avLst/>
          </a:prstGeom>
        </p:spPr>
        <p:txBody>
          <a:bodyPr/>
          <a:lstStyle/>
          <a:p>
            <a:r>
              <a:rPr lang="es-ES" sz="1800">
                <a:latin typeface="Adobe Clean ExtraBold" panose="020B0903020404020204" pitchFamily="34" charset="0"/>
              </a:rPr>
              <a:t>Adobe Experience Cloud: </a:t>
            </a:r>
            <a:r>
              <a:rPr lang="es-ES" sz="1800">
                <a:solidFill>
                  <a:srgbClr val="1A1A1A"/>
                </a:solidFill>
                <a:latin typeface="Adobe Clean SemiLight" panose="020B0403020404020204" pitchFamily="34" charset="0"/>
              </a:rPr>
              <a:t>Un conjunto integrado de soluciones para crear campañas, administrar su publicidad y obtener datos completos sobre su negocio. </a:t>
            </a:r>
            <a:r>
              <a:rPr lang="es-ES" sz="1600">
                <a:solidFill>
                  <a:srgbClr val="F8271A"/>
                </a:solidFill>
                <a:latin typeface="Adobe Clean SemiLight" panose="020B0403020404020204" pitchFamily="34" charset="0"/>
                <a:hlinkClick r:id="rId3">
                  <a:extLst>
                    <a:ext uri="{A12FA001-AC4F-418D-AE19-62706E023703}">
                      <ahyp:hlinkClr xmlns:ahyp="http://schemas.microsoft.com/office/drawing/2018/hyperlinkcolor" val="tx"/>
                    </a:ext>
                  </a:extLst>
                </a:hlinkClick>
              </a:rPr>
              <a:t>Más información</a:t>
            </a:r>
          </a:p>
        </p:txBody>
      </p:sp>
      <p:sp>
        <p:nvSpPr>
          <p:cNvPr id="128" name="TextBox 127">
            <a:extLst>
              <a:ext uri="{FF2B5EF4-FFF2-40B4-BE49-F238E27FC236}">
                <a16:creationId xmlns:a16="http://schemas.microsoft.com/office/drawing/2014/main" id="{B1FE2FAA-69FC-4A12-A18A-9228E9B82B3E}"/>
              </a:ext>
            </a:extLst>
          </p:cNvPr>
          <p:cNvSpPr txBox="1"/>
          <p:nvPr/>
        </p:nvSpPr>
        <p:spPr>
          <a:xfrm>
            <a:off x="9212904" y="410051"/>
            <a:ext cx="2800992" cy="523220"/>
          </a:xfrm>
          <a:prstGeom prst="rect">
            <a:avLst/>
          </a:prstGeom>
          <a:noFill/>
        </p:spPr>
        <p:txBody>
          <a:bodyPr wrap="square" rtlCol="0">
            <a:spAutoFit/>
          </a:bodyPr>
          <a:lstStyle/>
          <a:p>
            <a:pPr algn="ctr"/>
            <a:r>
              <a:rPr lang="es-ES" sz="1400" dirty="0">
                <a:solidFill>
                  <a:srgbClr val="F8271A"/>
                </a:solidFill>
                <a:latin typeface="Adobe Clean ExtraBold" panose="020B0903020404020204" pitchFamily="34" charset="0"/>
                <a:hlinkClick r:id="rId4">
                  <a:extLst>
                    <a:ext uri="{A12FA001-AC4F-418D-AE19-62706E023703}">
                      <ahyp:hlinkClr xmlns:ahyp="http://schemas.microsoft.com/office/drawing/2018/hyperlinkcolor" val="tx"/>
                    </a:ext>
                  </a:extLst>
                </a:hlinkClick>
              </a:rPr>
              <a:t>Tutoriales de </a:t>
            </a:r>
            <a:br>
              <a:rPr lang="es-ES" sz="1400" dirty="0">
                <a:solidFill>
                  <a:srgbClr val="F8271A"/>
                </a:solidFill>
                <a:latin typeface="Adobe Clean ExtraBold" panose="020B0903020404020204" pitchFamily="34" charset="0"/>
                <a:hlinkClick r:id="rId4">
                  <a:extLst>
                    <a:ext uri="{A12FA001-AC4F-418D-AE19-62706E023703}">
                      <ahyp:hlinkClr xmlns:ahyp="http://schemas.microsoft.com/office/drawing/2018/hyperlinkcolor" val="tx"/>
                    </a:ext>
                  </a:extLst>
                </a:hlinkClick>
              </a:rPr>
            </a:br>
            <a:r>
              <a:rPr lang="es-ES" sz="1400" dirty="0">
                <a:solidFill>
                  <a:srgbClr val="F8271A"/>
                </a:solidFill>
                <a:latin typeface="Adobe Clean ExtraBold" panose="020B0903020404020204" pitchFamily="34" charset="0"/>
                <a:hlinkClick r:id="rId4">
                  <a:extLst>
                    <a:ext uri="{A12FA001-AC4F-418D-AE19-62706E023703}">
                      <ahyp:hlinkClr xmlns:ahyp="http://schemas.microsoft.com/office/drawing/2018/hyperlinkcolor" val="tx"/>
                    </a:ext>
                  </a:extLst>
                </a:hlinkClick>
              </a:rPr>
              <a:t>Adobe </a:t>
            </a:r>
            <a:r>
              <a:rPr lang="es-ES" sz="1400" dirty="0" err="1">
                <a:solidFill>
                  <a:srgbClr val="F8271A"/>
                </a:solidFill>
                <a:latin typeface="Adobe Clean ExtraBold" panose="020B0903020404020204" pitchFamily="34" charset="0"/>
                <a:hlinkClick r:id="rId4">
                  <a:extLst>
                    <a:ext uri="{A12FA001-AC4F-418D-AE19-62706E023703}">
                      <ahyp:hlinkClr xmlns:ahyp="http://schemas.microsoft.com/office/drawing/2018/hyperlinkcolor" val="tx"/>
                    </a:ext>
                  </a:extLst>
                </a:hlinkClick>
              </a:rPr>
              <a:t>Experience</a:t>
            </a:r>
            <a:r>
              <a:rPr lang="es-ES" sz="1400" dirty="0">
                <a:solidFill>
                  <a:srgbClr val="F8271A"/>
                </a:solidFill>
                <a:latin typeface="Adobe Clean ExtraBold" panose="020B0903020404020204" pitchFamily="34" charset="0"/>
                <a:hlinkClick r:id="rId4">
                  <a:extLst>
                    <a:ext uri="{A12FA001-AC4F-418D-AE19-62706E023703}">
                      <ahyp:hlinkClr xmlns:ahyp="http://schemas.microsoft.com/office/drawing/2018/hyperlinkcolor" val="tx"/>
                    </a:ext>
                  </a:extLst>
                </a:hlinkClick>
              </a:rPr>
              <a:t> Cloud</a:t>
            </a:r>
          </a:p>
        </p:txBody>
      </p:sp>
      <p:cxnSp>
        <p:nvCxnSpPr>
          <p:cNvPr id="17" name="Straight Connector 16">
            <a:extLst>
              <a:ext uri="{FF2B5EF4-FFF2-40B4-BE49-F238E27FC236}">
                <a16:creationId xmlns:a16="http://schemas.microsoft.com/office/drawing/2014/main" id="{49C22E29-6F6E-4A08-9AE8-A4635C79A587}"/>
              </a:ext>
            </a:extLst>
          </p:cNvPr>
          <p:cNvCxnSpPr>
            <a:cxnSpLocks/>
          </p:cNvCxnSpPr>
          <p:nvPr/>
        </p:nvCxnSpPr>
        <p:spPr>
          <a:xfrm>
            <a:off x="8989330" y="333645"/>
            <a:ext cx="0" cy="43579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5" name="Picture 4" descr="A white letter on a red background&#10;&#10;Description automatically generated">
            <a:extLst>
              <a:ext uri="{FF2B5EF4-FFF2-40B4-BE49-F238E27FC236}">
                <a16:creationId xmlns:a16="http://schemas.microsoft.com/office/drawing/2014/main" id="{197CD8B4-B59F-4086-A770-86477A1EB66E}"/>
              </a:ext>
            </a:extLst>
          </p:cNvPr>
          <p:cNvPicPr>
            <a:picLocks noChangeAspect="1"/>
          </p:cNvPicPr>
          <p:nvPr/>
        </p:nvPicPr>
        <p:blipFill>
          <a:blip r:embed="rId5"/>
          <a:stretch>
            <a:fillRect/>
          </a:stretch>
        </p:blipFill>
        <p:spPr>
          <a:xfrm>
            <a:off x="291466" y="290429"/>
            <a:ext cx="608359" cy="608359"/>
          </a:xfrm>
          <a:prstGeom prst="rect">
            <a:avLst/>
          </a:prstGeom>
        </p:spPr>
      </p:pic>
      <p:sp>
        <p:nvSpPr>
          <p:cNvPr id="57" name="Rectangle 56">
            <a:extLst>
              <a:ext uri="{FF2B5EF4-FFF2-40B4-BE49-F238E27FC236}">
                <a16:creationId xmlns:a16="http://schemas.microsoft.com/office/drawing/2014/main" id="{D04F022B-0501-4239-8DB3-FD5F0C5C2719}"/>
              </a:ext>
            </a:extLst>
          </p:cNvPr>
          <p:cNvSpPr/>
          <p:nvPr/>
        </p:nvSpPr>
        <p:spPr>
          <a:xfrm>
            <a:off x="289878" y="4017411"/>
            <a:ext cx="5652134" cy="2430538"/>
          </a:xfrm>
          <a:prstGeom prst="rect">
            <a:avLst/>
          </a:prstGeom>
          <a:solidFill>
            <a:srgbClr val="F2F2F2"/>
          </a:solidFill>
          <a:ln w="25400" cap="flat" cmpd="sng" algn="ctr">
            <a:noFill/>
            <a:prstDash val="solid"/>
          </a:ln>
          <a:effectLst>
            <a:outerShdw blurRad="50800" dist="38100" dir="2700000" algn="tl" rotWithShape="0">
              <a:prstClr val="black">
                <a:alpha val="10000"/>
              </a:prstClr>
            </a:outerShdw>
          </a:effectLst>
        </p:spPr>
        <p:txBody>
          <a:bodyPr rtlCol="0" anchor="ctr"/>
          <a:lstStyle/>
          <a:p>
            <a:pPr algn="ctr"/>
            <a:r>
              <a:rPr lang="es-ES">
                <a:solidFill>
                  <a:srgbClr val="FFFFFF"/>
                </a:solidFill>
                <a:latin typeface="Adobe Clean SemiLight" panose="020B0403020404020204" pitchFamily="34" charset="0"/>
              </a:rPr>
              <a:t>             </a:t>
            </a:r>
          </a:p>
        </p:txBody>
      </p:sp>
      <p:sp>
        <p:nvSpPr>
          <p:cNvPr id="58" name="Rectangle 57">
            <a:extLst>
              <a:ext uri="{FF2B5EF4-FFF2-40B4-BE49-F238E27FC236}">
                <a16:creationId xmlns:a16="http://schemas.microsoft.com/office/drawing/2014/main" id="{48DC313C-424D-437F-833B-2DAEDEC4E535}"/>
              </a:ext>
            </a:extLst>
          </p:cNvPr>
          <p:cNvSpPr/>
          <p:nvPr/>
        </p:nvSpPr>
        <p:spPr>
          <a:xfrm>
            <a:off x="6046100" y="4017411"/>
            <a:ext cx="5852847" cy="2430538"/>
          </a:xfrm>
          <a:prstGeom prst="rect">
            <a:avLst/>
          </a:prstGeom>
          <a:solidFill>
            <a:srgbClr val="F2F2F2"/>
          </a:solidFill>
          <a:ln w="25400" cap="flat" cmpd="sng" algn="ctr">
            <a:noFill/>
            <a:prstDash val="solid"/>
          </a:ln>
          <a:effectLst>
            <a:outerShdw blurRad="50800" dist="38100" dir="2700000" algn="tl" rotWithShape="0">
              <a:prstClr val="black">
                <a:alpha val="10000"/>
              </a:prstClr>
            </a:outerShdw>
          </a:effectLst>
        </p:spPr>
        <p:txBody>
          <a:bodyPr rtlCol="0" anchor="ctr"/>
          <a:lstStyle/>
          <a:p>
            <a:pPr algn="ctr"/>
            <a:r>
              <a:rPr lang="es-ES">
                <a:solidFill>
                  <a:srgbClr val="FFFFFF"/>
                </a:solidFill>
                <a:latin typeface="Adobe Clean SemiLight" panose="020B0403020404020204" pitchFamily="34" charset="0"/>
              </a:rPr>
              <a:t>             </a:t>
            </a:r>
          </a:p>
        </p:txBody>
      </p:sp>
      <p:grpSp>
        <p:nvGrpSpPr>
          <p:cNvPr id="59" name="Group 58">
            <a:extLst>
              <a:ext uri="{FF2B5EF4-FFF2-40B4-BE49-F238E27FC236}">
                <a16:creationId xmlns:a16="http://schemas.microsoft.com/office/drawing/2014/main" id="{9DE6EA4E-9415-423F-A2BD-77E5788FE0E9}"/>
              </a:ext>
            </a:extLst>
          </p:cNvPr>
          <p:cNvGrpSpPr/>
          <p:nvPr/>
        </p:nvGrpSpPr>
        <p:grpSpPr>
          <a:xfrm>
            <a:off x="1021365" y="5048492"/>
            <a:ext cx="4189161" cy="461665"/>
            <a:chOff x="1091966" y="5048492"/>
            <a:chExt cx="4189161" cy="461665"/>
          </a:xfrm>
        </p:grpSpPr>
        <p:pic>
          <p:nvPicPr>
            <p:cNvPr id="61" name="Picture 60" descr="Logo, icon&#10;&#10;Description automatically generated">
              <a:extLst>
                <a:ext uri="{FF2B5EF4-FFF2-40B4-BE49-F238E27FC236}">
                  <a16:creationId xmlns:a16="http://schemas.microsoft.com/office/drawing/2014/main" id="{0508DB7A-4579-4776-B965-9C62092026AF}"/>
                </a:ext>
              </a:extLst>
            </p:cNvPr>
            <p:cNvPicPr>
              <a:picLocks noChangeAspect="1"/>
            </p:cNvPicPr>
            <p:nvPr/>
          </p:nvPicPr>
          <p:blipFill>
            <a:blip r:embed="rId6"/>
            <a:stretch>
              <a:fillRect/>
            </a:stretch>
          </p:blipFill>
          <p:spPr>
            <a:xfrm>
              <a:off x="1091966" y="5048492"/>
              <a:ext cx="473502" cy="461665"/>
            </a:xfrm>
            <a:prstGeom prst="rect">
              <a:avLst/>
            </a:prstGeom>
            <a:effectLst>
              <a:outerShdw blurRad="63500" sx="102000" sy="102000" algn="ctr" rotWithShape="0">
                <a:prstClr val="black">
                  <a:alpha val="40000"/>
                </a:prstClr>
              </a:outerShdw>
            </a:effectLst>
          </p:spPr>
        </p:pic>
        <p:pic>
          <p:nvPicPr>
            <p:cNvPr id="64" name="Picture 63" descr="Logo, icon&#10;&#10;Description automatically generated">
              <a:extLst>
                <a:ext uri="{FF2B5EF4-FFF2-40B4-BE49-F238E27FC236}">
                  <a16:creationId xmlns:a16="http://schemas.microsoft.com/office/drawing/2014/main" id="{74DB26C6-B377-421F-83AE-C1B633672E89}"/>
                </a:ext>
              </a:extLst>
            </p:cNvPr>
            <p:cNvPicPr>
              <a:picLocks noChangeAspect="1"/>
            </p:cNvPicPr>
            <p:nvPr/>
          </p:nvPicPr>
          <p:blipFill>
            <a:blip r:embed="rId6"/>
            <a:stretch>
              <a:fillRect/>
            </a:stretch>
          </p:blipFill>
          <p:spPr>
            <a:xfrm>
              <a:off x="2330519" y="5048492"/>
              <a:ext cx="473502" cy="461665"/>
            </a:xfrm>
            <a:prstGeom prst="rect">
              <a:avLst/>
            </a:prstGeom>
            <a:effectLst>
              <a:outerShdw blurRad="63500" sx="102000" sy="102000" algn="ctr" rotWithShape="0">
                <a:prstClr val="black">
                  <a:alpha val="40000"/>
                </a:prstClr>
              </a:outerShdw>
            </a:effectLst>
          </p:spPr>
        </p:pic>
        <p:pic>
          <p:nvPicPr>
            <p:cNvPr id="66" name="Picture 65" descr="Logo, icon&#10;&#10;Description automatically generated">
              <a:extLst>
                <a:ext uri="{FF2B5EF4-FFF2-40B4-BE49-F238E27FC236}">
                  <a16:creationId xmlns:a16="http://schemas.microsoft.com/office/drawing/2014/main" id="{8EF86509-5859-4CF2-8DC1-AEB63CB07352}"/>
                </a:ext>
              </a:extLst>
            </p:cNvPr>
            <p:cNvPicPr>
              <a:picLocks noChangeAspect="1"/>
            </p:cNvPicPr>
            <p:nvPr/>
          </p:nvPicPr>
          <p:blipFill>
            <a:blip r:embed="rId6"/>
            <a:stretch>
              <a:fillRect/>
            </a:stretch>
          </p:blipFill>
          <p:spPr>
            <a:xfrm>
              <a:off x="3569072" y="5048492"/>
              <a:ext cx="473502" cy="461665"/>
            </a:xfrm>
            <a:prstGeom prst="rect">
              <a:avLst/>
            </a:prstGeom>
            <a:effectLst>
              <a:outerShdw blurRad="63500" sx="102000" sy="102000" algn="ctr" rotWithShape="0">
                <a:prstClr val="black">
                  <a:alpha val="40000"/>
                </a:prstClr>
              </a:outerShdw>
            </a:effectLst>
          </p:spPr>
        </p:pic>
        <p:pic>
          <p:nvPicPr>
            <p:cNvPr id="67" name="Picture 66" descr="Logo, icon&#10;&#10;Description automatically generated">
              <a:extLst>
                <a:ext uri="{FF2B5EF4-FFF2-40B4-BE49-F238E27FC236}">
                  <a16:creationId xmlns:a16="http://schemas.microsoft.com/office/drawing/2014/main" id="{637B8699-3937-4F87-87AA-F6DDB264062A}"/>
                </a:ext>
              </a:extLst>
            </p:cNvPr>
            <p:cNvPicPr>
              <a:picLocks noChangeAspect="1"/>
            </p:cNvPicPr>
            <p:nvPr/>
          </p:nvPicPr>
          <p:blipFill>
            <a:blip r:embed="rId6"/>
            <a:stretch>
              <a:fillRect/>
            </a:stretch>
          </p:blipFill>
          <p:spPr>
            <a:xfrm>
              <a:off x="4807625" y="5048492"/>
              <a:ext cx="473502" cy="461665"/>
            </a:xfrm>
            <a:prstGeom prst="rect">
              <a:avLst/>
            </a:prstGeom>
            <a:effectLst>
              <a:outerShdw blurRad="63500" sx="102000" sy="102000" algn="ctr" rotWithShape="0">
                <a:prstClr val="black">
                  <a:alpha val="40000"/>
                </a:prstClr>
              </a:outerShdw>
            </a:effectLst>
          </p:spPr>
        </p:pic>
      </p:grpSp>
      <p:pic>
        <p:nvPicPr>
          <p:cNvPr id="68" name="Picture 67" descr="Logo, icon&#10;&#10;Description automatically generated">
            <a:extLst>
              <a:ext uri="{FF2B5EF4-FFF2-40B4-BE49-F238E27FC236}">
                <a16:creationId xmlns:a16="http://schemas.microsoft.com/office/drawing/2014/main" id="{FBECDB40-0534-41D2-A81D-BB6AAE42D8FD}"/>
              </a:ext>
            </a:extLst>
          </p:cNvPr>
          <p:cNvPicPr>
            <a:picLocks noChangeAspect="1"/>
          </p:cNvPicPr>
          <p:nvPr/>
        </p:nvPicPr>
        <p:blipFill>
          <a:blip r:embed="rId6"/>
          <a:stretch>
            <a:fillRect/>
          </a:stretch>
        </p:blipFill>
        <p:spPr>
          <a:xfrm>
            <a:off x="8735772" y="5053156"/>
            <a:ext cx="473502" cy="461665"/>
          </a:xfrm>
          <a:prstGeom prst="rect">
            <a:avLst/>
          </a:prstGeom>
          <a:effectLst>
            <a:outerShdw blurRad="63500" sx="102000" sy="102000" algn="ctr" rotWithShape="0">
              <a:prstClr val="black">
                <a:alpha val="40000"/>
              </a:prstClr>
            </a:outerShdw>
          </a:effectLst>
        </p:spPr>
      </p:pic>
      <p:sp>
        <p:nvSpPr>
          <p:cNvPr id="69" name="Rectangle 68">
            <a:extLst>
              <a:ext uri="{FF2B5EF4-FFF2-40B4-BE49-F238E27FC236}">
                <a16:creationId xmlns:a16="http://schemas.microsoft.com/office/drawing/2014/main" id="{38570A5D-1A2E-4A03-B2FF-7EE315E50BB5}"/>
              </a:ext>
            </a:extLst>
          </p:cNvPr>
          <p:cNvSpPr/>
          <p:nvPr/>
        </p:nvSpPr>
        <p:spPr>
          <a:xfrm>
            <a:off x="289878" y="1164583"/>
            <a:ext cx="5652134" cy="2430538"/>
          </a:xfrm>
          <a:prstGeom prst="rect">
            <a:avLst/>
          </a:prstGeom>
          <a:solidFill>
            <a:srgbClr val="F2F2F2"/>
          </a:solidFill>
          <a:ln w="25400" cap="flat" cmpd="sng" algn="ctr">
            <a:noFill/>
            <a:prstDash val="solid"/>
          </a:ln>
          <a:effectLst>
            <a:outerShdw blurRad="50800" dist="38100" dir="2700000" algn="tl" rotWithShape="0">
              <a:prstClr val="black">
                <a:alpha val="10000"/>
              </a:prstClr>
            </a:outerShdw>
          </a:effectLst>
        </p:spPr>
        <p:txBody>
          <a:bodyPr rtlCol="0" anchor="ctr"/>
          <a:lstStyle/>
          <a:p>
            <a:pPr algn="ctr"/>
            <a:r>
              <a:rPr lang="es-ES">
                <a:solidFill>
                  <a:srgbClr val="FFFFFF"/>
                </a:solidFill>
                <a:latin typeface="Adobe Clean SemiLight" panose="020B0403020404020204" pitchFamily="34" charset="0"/>
              </a:rPr>
              <a:t>             </a:t>
            </a:r>
          </a:p>
        </p:txBody>
      </p:sp>
      <p:sp>
        <p:nvSpPr>
          <p:cNvPr id="70" name="Rectangle 69">
            <a:extLst>
              <a:ext uri="{FF2B5EF4-FFF2-40B4-BE49-F238E27FC236}">
                <a16:creationId xmlns:a16="http://schemas.microsoft.com/office/drawing/2014/main" id="{A772526C-69B9-4022-9915-0DE5AD11A1A0}"/>
              </a:ext>
            </a:extLst>
          </p:cNvPr>
          <p:cNvSpPr/>
          <p:nvPr/>
        </p:nvSpPr>
        <p:spPr>
          <a:xfrm>
            <a:off x="6046100" y="1164583"/>
            <a:ext cx="5852847" cy="2430538"/>
          </a:xfrm>
          <a:prstGeom prst="rect">
            <a:avLst/>
          </a:prstGeom>
          <a:solidFill>
            <a:srgbClr val="F2F2F2"/>
          </a:solidFill>
          <a:ln w="25400" cap="flat" cmpd="sng" algn="ctr">
            <a:noFill/>
            <a:prstDash val="solid"/>
          </a:ln>
          <a:effectLst>
            <a:outerShdw blurRad="50800" dist="38100" dir="2700000" algn="tl" rotWithShape="0">
              <a:prstClr val="black">
                <a:alpha val="10000"/>
              </a:prstClr>
            </a:outerShdw>
          </a:effectLst>
        </p:spPr>
        <p:txBody>
          <a:bodyPr rtlCol="0" anchor="ctr"/>
          <a:lstStyle/>
          <a:p>
            <a:pPr algn="ctr"/>
            <a:r>
              <a:rPr lang="es-ES">
                <a:solidFill>
                  <a:srgbClr val="FFFFFF"/>
                </a:solidFill>
                <a:latin typeface="Adobe Clean SemiLight" panose="020B0403020404020204" pitchFamily="34" charset="0"/>
              </a:rPr>
              <a:t>             </a:t>
            </a:r>
          </a:p>
        </p:txBody>
      </p:sp>
      <p:grpSp>
        <p:nvGrpSpPr>
          <p:cNvPr id="71" name="Group 70">
            <a:extLst>
              <a:ext uri="{FF2B5EF4-FFF2-40B4-BE49-F238E27FC236}">
                <a16:creationId xmlns:a16="http://schemas.microsoft.com/office/drawing/2014/main" id="{ED5A71EE-A8BF-4B07-9909-AC28B400B1C8}"/>
              </a:ext>
            </a:extLst>
          </p:cNvPr>
          <p:cNvGrpSpPr/>
          <p:nvPr/>
        </p:nvGrpSpPr>
        <p:grpSpPr>
          <a:xfrm>
            <a:off x="6668236" y="2162489"/>
            <a:ext cx="4608574" cy="461665"/>
            <a:chOff x="6749616" y="2162489"/>
            <a:chExt cx="4608574" cy="461665"/>
          </a:xfrm>
        </p:grpSpPr>
        <p:pic>
          <p:nvPicPr>
            <p:cNvPr id="74" name="Picture 73" descr="Logo, icon&#10;&#10;Description automatically generated">
              <a:extLst>
                <a:ext uri="{FF2B5EF4-FFF2-40B4-BE49-F238E27FC236}">
                  <a16:creationId xmlns:a16="http://schemas.microsoft.com/office/drawing/2014/main" id="{6CE3EE03-C6E7-4D9E-9EBD-37BF3FA3A580}"/>
                </a:ext>
              </a:extLst>
            </p:cNvPr>
            <p:cNvPicPr>
              <a:picLocks noChangeAspect="1"/>
            </p:cNvPicPr>
            <p:nvPr/>
          </p:nvPicPr>
          <p:blipFill>
            <a:blip r:embed="rId6"/>
            <a:stretch>
              <a:fillRect/>
            </a:stretch>
          </p:blipFill>
          <p:spPr>
            <a:xfrm>
              <a:off x="6749616" y="2162489"/>
              <a:ext cx="473502" cy="461665"/>
            </a:xfrm>
            <a:prstGeom prst="rect">
              <a:avLst/>
            </a:prstGeom>
            <a:effectLst>
              <a:outerShdw blurRad="63500" sx="102000" sy="102000" algn="ctr" rotWithShape="0">
                <a:prstClr val="black">
                  <a:alpha val="40000"/>
                </a:prstClr>
              </a:outerShdw>
            </a:effectLst>
          </p:spPr>
        </p:pic>
        <p:pic>
          <p:nvPicPr>
            <p:cNvPr id="77" name="Picture 76" descr="Logo, icon&#10;&#10;Description automatically generated">
              <a:extLst>
                <a:ext uri="{FF2B5EF4-FFF2-40B4-BE49-F238E27FC236}">
                  <a16:creationId xmlns:a16="http://schemas.microsoft.com/office/drawing/2014/main" id="{7C3C8EFC-A4DF-4C57-A924-DC2D05A980B5}"/>
                </a:ext>
              </a:extLst>
            </p:cNvPr>
            <p:cNvPicPr>
              <a:picLocks noChangeAspect="1"/>
            </p:cNvPicPr>
            <p:nvPr/>
          </p:nvPicPr>
          <p:blipFill>
            <a:blip r:embed="rId6"/>
            <a:stretch>
              <a:fillRect/>
            </a:stretch>
          </p:blipFill>
          <p:spPr>
            <a:xfrm>
              <a:off x="8127973" y="2162489"/>
              <a:ext cx="473502" cy="461665"/>
            </a:xfrm>
            <a:prstGeom prst="rect">
              <a:avLst/>
            </a:prstGeom>
            <a:effectLst>
              <a:outerShdw blurRad="63500" sx="102000" sy="102000" algn="ctr" rotWithShape="0">
                <a:prstClr val="black">
                  <a:alpha val="40000"/>
                </a:prstClr>
              </a:outerShdw>
            </a:effectLst>
          </p:spPr>
        </p:pic>
        <p:pic>
          <p:nvPicPr>
            <p:cNvPr id="89" name="Picture 88" descr="Logo, icon&#10;&#10;Description automatically generated">
              <a:extLst>
                <a:ext uri="{FF2B5EF4-FFF2-40B4-BE49-F238E27FC236}">
                  <a16:creationId xmlns:a16="http://schemas.microsoft.com/office/drawing/2014/main" id="{EFEE9FBB-E7F8-4EA9-AA41-97BABC68FAA1}"/>
                </a:ext>
              </a:extLst>
            </p:cNvPr>
            <p:cNvPicPr>
              <a:picLocks noChangeAspect="1"/>
            </p:cNvPicPr>
            <p:nvPr/>
          </p:nvPicPr>
          <p:blipFill>
            <a:blip r:embed="rId6"/>
            <a:stretch>
              <a:fillRect/>
            </a:stretch>
          </p:blipFill>
          <p:spPr>
            <a:xfrm>
              <a:off x="9506330" y="2162489"/>
              <a:ext cx="473502" cy="461665"/>
            </a:xfrm>
            <a:prstGeom prst="rect">
              <a:avLst/>
            </a:prstGeom>
            <a:effectLst>
              <a:outerShdw blurRad="63500" sx="102000" sy="102000" algn="ctr" rotWithShape="0">
                <a:prstClr val="black">
                  <a:alpha val="40000"/>
                </a:prstClr>
              </a:outerShdw>
            </a:effectLst>
          </p:spPr>
        </p:pic>
        <p:pic>
          <p:nvPicPr>
            <p:cNvPr id="91" name="Picture 90" descr="Logo, icon&#10;&#10;Description automatically generated">
              <a:extLst>
                <a:ext uri="{FF2B5EF4-FFF2-40B4-BE49-F238E27FC236}">
                  <a16:creationId xmlns:a16="http://schemas.microsoft.com/office/drawing/2014/main" id="{372AC8D0-F8BE-4F7A-89E5-319B405AA27F}"/>
                </a:ext>
              </a:extLst>
            </p:cNvPr>
            <p:cNvPicPr>
              <a:picLocks noChangeAspect="1"/>
            </p:cNvPicPr>
            <p:nvPr/>
          </p:nvPicPr>
          <p:blipFill>
            <a:blip r:embed="rId6"/>
            <a:stretch>
              <a:fillRect/>
            </a:stretch>
          </p:blipFill>
          <p:spPr>
            <a:xfrm>
              <a:off x="10884688" y="2162489"/>
              <a:ext cx="473502" cy="461665"/>
            </a:xfrm>
            <a:prstGeom prst="rect">
              <a:avLst/>
            </a:prstGeom>
            <a:effectLst>
              <a:outerShdw blurRad="63500" sx="102000" sy="102000" algn="ctr" rotWithShape="0">
                <a:prstClr val="black">
                  <a:alpha val="40000"/>
                </a:prstClr>
              </a:outerShdw>
            </a:effectLst>
          </p:spPr>
        </p:pic>
      </p:grpSp>
      <p:cxnSp>
        <p:nvCxnSpPr>
          <p:cNvPr id="92" name="Straight Connector 91">
            <a:extLst>
              <a:ext uri="{FF2B5EF4-FFF2-40B4-BE49-F238E27FC236}">
                <a16:creationId xmlns:a16="http://schemas.microsoft.com/office/drawing/2014/main" id="{C339EEDA-C068-4D63-BBE8-5AA18567CB7B}"/>
              </a:ext>
            </a:extLst>
          </p:cNvPr>
          <p:cNvCxnSpPr>
            <a:cxnSpLocks/>
          </p:cNvCxnSpPr>
          <p:nvPr/>
        </p:nvCxnSpPr>
        <p:spPr>
          <a:xfrm>
            <a:off x="291807" y="4017411"/>
            <a:ext cx="0" cy="2430538"/>
          </a:xfrm>
          <a:prstGeom prst="line">
            <a:avLst/>
          </a:prstGeom>
          <a:ln w="38100" cap="rnd">
            <a:solidFill>
              <a:srgbClr val="8EA4AC"/>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0C1EDDE5-D4B9-4C9B-AAAC-0E455659A6FC}"/>
              </a:ext>
            </a:extLst>
          </p:cNvPr>
          <p:cNvCxnSpPr>
            <a:cxnSpLocks/>
          </p:cNvCxnSpPr>
          <p:nvPr/>
        </p:nvCxnSpPr>
        <p:spPr>
          <a:xfrm>
            <a:off x="6083007" y="4017411"/>
            <a:ext cx="0" cy="2430538"/>
          </a:xfrm>
          <a:prstGeom prst="line">
            <a:avLst/>
          </a:prstGeom>
          <a:ln w="38100" cap="rnd">
            <a:solidFill>
              <a:srgbClr val="1A1A1A"/>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C94CDC14-A45F-4D64-9839-EDACBEAE534A}"/>
              </a:ext>
            </a:extLst>
          </p:cNvPr>
          <p:cNvCxnSpPr>
            <a:cxnSpLocks/>
          </p:cNvCxnSpPr>
          <p:nvPr/>
        </p:nvCxnSpPr>
        <p:spPr>
          <a:xfrm>
            <a:off x="291807" y="1164583"/>
            <a:ext cx="0" cy="2430538"/>
          </a:xfrm>
          <a:prstGeom prst="line">
            <a:avLst/>
          </a:prstGeom>
          <a:ln w="38100" cap="rnd">
            <a:solidFill>
              <a:srgbClr val="F8271A"/>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75EE7DE0-AA68-49BF-BD7C-621D476C533E}"/>
              </a:ext>
            </a:extLst>
          </p:cNvPr>
          <p:cNvCxnSpPr>
            <a:cxnSpLocks/>
          </p:cNvCxnSpPr>
          <p:nvPr/>
        </p:nvCxnSpPr>
        <p:spPr>
          <a:xfrm>
            <a:off x="6083007" y="1164583"/>
            <a:ext cx="0" cy="2430538"/>
          </a:xfrm>
          <a:prstGeom prst="line">
            <a:avLst/>
          </a:prstGeom>
          <a:ln w="38100" cap="rnd">
            <a:solidFill>
              <a:srgbClr val="B9B9B9"/>
            </a:solidFill>
          </a:ln>
        </p:spPr>
        <p:style>
          <a:lnRef idx="1">
            <a:schemeClr val="accent1"/>
          </a:lnRef>
          <a:fillRef idx="0">
            <a:schemeClr val="accent1"/>
          </a:fillRef>
          <a:effectRef idx="0">
            <a:schemeClr val="accent1"/>
          </a:effectRef>
          <a:fontRef idx="minor">
            <a:schemeClr val="tx1"/>
          </a:fontRef>
        </p:style>
      </p:cxnSp>
      <p:sp>
        <p:nvSpPr>
          <p:cNvPr id="104" name="Adobe Marketing Cloud">
            <a:extLst>
              <a:ext uri="{FF2B5EF4-FFF2-40B4-BE49-F238E27FC236}">
                <a16:creationId xmlns:a16="http://schemas.microsoft.com/office/drawing/2014/main" id="{55FC8E1D-738F-45A5-845D-7A9CEBF6AF86}"/>
              </a:ext>
            </a:extLst>
          </p:cNvPr>
          <p:cNvSpPr txBox="1"/>
          <p:nvPr/>
        </p:nvSpPr>
        <p:spPr>
          <a:xfrm>
            <a:off x="7793039" y="1455151"/>
            <a:ext cx="2358978" cy="318355"/>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8" tIns="35718" rIns="35718" bIns="35718" anchor="ctr">
            <a:spAutoFit/>
          </a:bodyPr>
          <a:lstStyle>
            <a:lvl1pPr defTabSz="457200">
              <a:defRPr sz="1400" b="0">
                <a:latin typeface="Adobe Clean Light"/>
                <a:ea typeface="Adobe Clean Light"/>
                <a:cs typeface="Adobe Clean Light"/>
                <a:sym typeface="Adobe Clean Light"/>
              </a:defRPr>
            </a:lvl1pPr>
          </a:lstStyle>
          <a:p>
            <a:pPr algn="ctr">
              <a:defRPr/>
            </a:pPr>
            <a:r>
              <a:rPr lang="es-ES" sz="1600">
                <a:solidFill>
                  <a:srgbClr val="1A1A1A"/>
                </a:solidFill>
                <a:latin typeface="Adobe Clean ExtraBold" panose="020B0903020404020204" pitchFamily="34" charset="0"/>
              </a:rPr>
              <a:t>Data Insights &amp; Audiences</a:t>
            </a:r>
          </a:p>
        </p:txBody>
      </p:sp>
      <p:sp>
        <p:nvSpPr>
          <p:cNvPr id="107" name="Adobe Marketing Cloud">
            <a:extLst>
              <a:ext uri="{FF2B5EF4-FFF2-40B4-BE49-F238E27FC236}">
                <a16:creationId xmlns:a16="http://schemas.microsoft.com/office/drawing/2014/main" id="{E432E1B4-AF9B-4463-8DC4-2FB2456FD4E9}"/>
              </a:ext>
            </a:extLst>
          </p:cNvPr>
          <p:cNvSpPr txBox="1"/>
          <p:nvPr/>
        </p:nvSpPr>
        <p:spPr>
          <a:xfrm>
            <a:off x="2134527" y="1466735"/>
            <a:ext cx="1962844" cy="318355"/>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8" tIns="35718" rIns="35718" bIns="35718" anchor="ctr">
            <a:spAutoFit/>
          </a:bodyPr>
          <a:lstStyle>
            <a:lvl1pPr defTabSz="457200">
              <a:defRPr sz="1400" b="0">
                <a:latin typeface="Adobe Clean Light"/>
                <a:ea typeface="Adobe Clean Light"/>
                <a:cs typeface="Adobe Clean Light"/>
                <a:sym typeface="Adobe Clean Light"/>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s-ES" sz="1600" i="0" u="none" strike="noStrike" cap="none" normalizeH="0" baseline="0" noProof="0">
                <a:ln>
                  <a:noFill/>
                </a:ln>
                <a:solidFill>
                  <a:srgbClr val="1A1A1A"/>
                </a:solidFill>
                <a:uLnTx/>
                <a:uFillTx/>
                <a:latin typeface="Adobe Clean ExtraBold" panose="020B0903020404020204" pitchFamily="34" charset="0"/>
                <a:sym typeface="Adobe Clean Light"/>
              </a:rPr>
              <a:t>Content &amp; Commerce</a:t>
            </a:r>
          </a:p>
        </p:txBody>
      </p:sp>
      <p:grpSp>
        <p:nvGrpSpPr>
          <p:cNvPr id="109" name="Group 108">
            <a:extLst>
              <a:ext uri="{FF2B5EF4-FFF2-40B4-BE49-F238E27FC236}">
                <a16:creationId xmlns:a16="http://schemas.microsoft.com/office/drawing/2014/main" id="{591222E5-A253-4F43-A9C7-E462A143D8B1}"/>
              </a:ext>
            </a:extLst>
          </p:cNvPr>
          <p:cNvGrpSpPr/>
          <p:nvPr/>
        </p:nvGrpSpPr>
        <p:grpSpPr>
          <a:xfrm>
            <a:off x="1728671" y="2144443"/>
            <a:ext cx="1199076" cy="1020434"/>
            <a:chOff x="1482671" y="2144443"/>
            <a:chExt cx="1199076" cy="1020434"/>
          </a:xfrm>
        </p:grpSpPr>
        <p:pic>
          <p:nvPicPr>
            <p:cNvPr id="113" name="Picture 112" descr="Logo, icon&#10;&#10;Description automatically generated">
              <a:extLst>
                <a:ext uri="{FF2B5EF4-FFF2-40B4-BE49-F238E27FC236}">
                  <a16:creationId xmlns:a16="http://schemas.microsoft.com/office/drawing/2014/main" id="{A5301C28-FD07-49C2-B10C-E4DC747055D1}"/>
                </a:ext>
              </a:extLst>
            </p:cNvPr>
            <p:cNvPicPr>
              <a:picLocks noChangeAspect="1"/>
            </p:cNvPicPr>
            <p:nvPr/>
          </p:nvPicPr>
          <p:blipFill>
            <a:blip r:embed="rId6"/>
            <a:stretch>
              <a:fillRect/>
            </a:stretch>
          </p:blipFill>
          <p:spPr>
            <a:xfrm>
              <a:off x="1845458" y="2144443"/>
              <a:ext cx="473502" cy="461665"/>
            </a:xfrm>
            <a:prstGeom prst="rect">
              <a:avLst/>
            </a:prstGeom>
            <a:effectLst>
              <a:outerShdw blurRad="63500" sx="102000" sy="102000" algn="ctr" rotWithShape="0">
                <a:prstClr val="black">
                  <a:alpha val="40000"/>
                </a:prstClr>
              </a:outerShdw>
            </a:effectLst>
          </p:spPr>
        </p:pic>
        <p:sp>
          <p:nvSpPr>
            <p:cNvPr id="114" name="Adobe Analytics">
              <a:extLst>
                <a:ext uri="{FF2B5EF4-FFF2-40B4-BE49-F238E27FC236}">
                  <a16:creationId xmlns:a16="http://schemas.microsoft.com/office/drawing/2014/main" id="{CEBD8553-11D5-4559-86BA-C2B961B44B04}"/>
                </a:ext>
              </a:extLst>
            </p:cNvPr>
            <p:cNvSpPr txBox="1"/>
            <p:nvPr/>
          </p:nvSpPr>
          <p:spPr>
            <a:xfrm>
              <a:off x="1482671" y="2723412"/>
              <a:ext cx="1199076" cy="441465"/>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8" tIns="35718" rIns="0" bIns="35718" anchor="ctr">
              <a:spAutoFit/>
            </a:bodyPr>
            <a:lstStyle>
              <a:lvl1pPr defTabSz="457200">
                <a:defRPr sz="1200" b="0">
                  <a:latin typeface="Adobe Clean Light"/>
                  <a:ea typeface="Adobe Clean Light"/>
                  <a:cs typeface="Adobe Clean Light"/>
                  <a:sym typeface="Adobe Clean Light"/>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s-ES" sz="1200" b="0" i="0" u="none" strike="noStrike" cap="none" normalizeH="0" baseline="0" noProof="0">
                  <a:ln>
                    <a:noFill/>
                  </a:ln>
                  <a:solidFill>
                    <a:srgbClr val="1A1A1A"/>
                  </a:solidFill>
                  <a:uLnTx/>
                  <a:uFillTx/>
                  <a:latin typeface="Adobe Clean SemiLight" panose="020B0403020404020204" pitchFamily="34" charset="0"/>
                  <a:sym typeface="Adobe Clean Light"/>
                </a:rPr>
                <a:t>Adobe Experience Manager</a:t>
              </a:r>
            </a:p>
          </p:txBody>
        </p:sp>
      </p:grpSp>
      <p:grpSp>
        <p:nvGrpSpPr>
          <p:cNvPr id="110" name="Group 109">
            <a:extLst>
              <a:ext uri="{FF2B5EF4-FFF2-40B4-BE49-F238E27FC236}">
                <a16:creationId xmlns:a16="http://schemas.microsoft.com/office/drawing/2014/main" id="{A8078DD8-1EB6-451C-B861-9863E9603E99}"/>
              </a:ext>
            </a:extLst>
          </p:cNvPr>
          <p:cNvGrpSpPr/>
          <p:nvPr/>
        </p:nvGrpSpPr>
        <p:grpSpPr>
          <a:xfrm>
            <a:off x="3354796" y="2144443"/>
            <a:ext cx="1148423" cy="877307"/>
            <a:chOff x="3614589" y="2144443"/>
            <a:chExt cx="1148423" cy="877307"/>
          </a:xfrm>
        </p:grpSpPr>
        <p:pic>
          <p:nvPicPr>
            <p:cNvPr id="111" name="Picture 110" descr="Logo, icon&#10;&#10;Description automatically generated">
              <a:extLst>
                <a:ext uri="{FF2B5EF4-FFF2-40B4-BE49-F238E27FC236}">
                  <a16:creationId xmlns:a16="http://schemas.microsoft.com/office/drawing/2014/main" id="{AE59873E-AD8C-4AD1-9301-446908A52692}"/>
                </a:ext>
              </a:extLst>
            </p:cNvPr>
            <p:cNvPicPr>
              <a:picLocks noChangeAspect="1"/>
            </p:cNvPicPr>
            <p:nvPr/>
          </p:nvPicPr>
          <p:blipFill>
            <a:blip r:embed="rId6"/>
            <a:stretch>
              <a:fillRect/>
            </a:stretch>
          </p:blipFill>
          <p:spPr>
            <a:xfrm>
              <a:off x="3952049" y="2144443"/>
              <a:ext cx="473502" cy="461665"/>
            </a:xfrm>
            <a:prstGeom prst="rect">
              <a:avLst/>
            </a:prstGeom>
            <a:effectLst>
              <a:outerShdw blurRad="63500" sx="102000" sy="102000" algn="ctr" rotWithShape="0">
                <a:prstClr val="black">
                  <a:alpha val="40000"/>
                </a:prstClr>
              </a:outerShdw>
            </a:effectLst>
          </p:spPr>
        </p:pic>
        <p:sp>
          <p:nvSpPr>
            <p:cNvPr id="112" name="Adobe Audience Manager">
              <a:extLst>
                <a:ext uri="{FF2B5EF4-FFF2-40B4-BE49-F238E27FC236}">
                  <a16:creationId xmlns:a16="http://schemas.microsoft.com/office/drawing/2014/main" id="{9607CE9A-CC1A-4C4C-B8C7-EC0E234235E2}"/>
                </a:ext>
              </a:extLst>
            </p:cNvPr>
            <p:cNvSpPr txBox="1"/>
            <p:nvPr/>
          </p:nvSpPr>
          <p:spPr>
            <a:xfrm>
              <a:off x="3614589" y="2764950"/>
              <a:ext cx="1148423" cy="256800"/>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8" tIns="35718" rIns="0" bIns="35718" anchor="t" anchorCtr="0">
              <a:spAutoFit/>
            </a:bodyPr>
            <a:lstStyle>
              <a:lvl1pPr defTabSz="457200">
                <a:defRPr sz="1200" b="0">
                  <a:latin typeface="Adobe Clean Light"/>
                  <a:ea typeface="Adobe Clean Light"/>
                  <a:cs typeface="Adobe Clean Light"/>
                  <a:sym typeface="Adobe Clean Light"/>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s-ES" sz="1200" b="0" i="0" u="none" strike="noStrike" cap="none" normalizeH="0" baseline="0" noProof="0">
                  <a:ln>
                    <a:noFill/>
                  </a:ln>
                  <a:solidFill>
                    <a:srgbClr val="1A1A1A"/>
                  </a:solidFill>
                  <a:uLnTx/>
                  <a:uFillTx/>
                  <a:latin typeface="Adobe Clean SemiLight" panose="020B0403020404020204" pitchFamily="34" charset="0"/>
                  <a:sym typeface="Adobe Clean Light"/>
                </a:rPr>
                <a:t>Adobe Commerce</a:t>
              </a:r>
            </a:p>
          </p:txBody>
        </p:sp>
      </p:grpSp>
      <p:sp>
        <p:nvSpPr>
          <p:cNvPr id="115" name="Adobe Marketing Cloud">
            <a:extLst>
              <a:ext uri="{FF2B5EF4-FFF2-40B4-BE49-F238E27FC236}">
                <a16:creationId xmlns:a16="http://schemas.microsoft.com/office/drawing/2014/main" id="{5A5A0249-4BDC-4ADC-B0E2-09F0B0874265}"/>
              </a:ext>
            </a:extLst>
          </p:cNvPr>
          <p:cNvSpPr txBox="1"/>
          <p:nvPr/>
        </p:nvSpPr>
        <p:spPr>
          <a:xfrm>
            <a:off x="2240772" y="4261410"/>
            <a:ext cx="1750350" cy="318355"/>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8" tIns="35718" rIns="35718" bIns="35718" anchor="ctr">
            <a:spAutoFit/>
          </a:bodyPr>
          <a:lstStyle>
            <a:lvl1pPr defTabSz="457200">
              <a:defRPr sz="1400" b="0">
                <a:latin typeface="Adobe Clean Light"/>
                <a:ea typeface="Adobe Clean Light"/>
                <a:cs typeface="Adobe Clean Light"/>
                <a:sym typeface="Adobe Clean Light"/>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s-ES" sz="1600" i="0" u="none" strike="noStrike" cap="none" normalizeH="0" baseline="0" noProof="0">
                <a:ln>
                  <a:noFill/>
                </a:ln>
                <a:solidFill>
                  <a:srgbClr val="1A1A1A"/>
                </a:solidFill>
                <a:uLnTx/>
                <a:uFillTx/>
                <a:latin typeface="Adobe Clean ExtraBold" panose="020B0903020404020204" pitchFamily="34" charset="0"/>
                <a:sym typeface="Adobe Clean Light"/>
              </a:rPr>
              <a:t>Customer Journeys</a:t>
            </a:r>
          </a:p>
        </p:txBody>
      </p:sp>
      <p:sp>
        <p:nvSpPr>
          <p:cNvPr id="116" name="Search">
            <a:extLst>
              <a:ext uri="{FF2B5EF4-FFF2-40B4-BE49-F238E27FC236}">
                <a16:creationId xmlns:a16="http://schemas.microsoft.com/office/drawing/2014/main" id="{E1F3572E-4B57-48E8-AA59-3AD2FBEFE2F5}"/>
              </a:ext>
            </a:extLst>
          </p:cNvPr>
          <p:cNvSpPr txBox="1"/>
          <p:nvPr/>
        </p:nvSpPr>
        <p:spPr>
          <a:xfrm>
            <a:off x="770840" y="5665350"/>
            <a:ext cx="885561" cy="256800"/>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8" tIns="35718" rIns="35718" bIns="35718" anchor="ctr">
            <a:spAutoFit/>
          </a:bodyPr>
          <a:lstStyle>
            <a:lvl1pPr defTabSz="457200">
              <a:defRPr sz="1200" b="0">
                <a:latin typeface="Adobe Clean Light"/>
                <a:ea typeface="Adobe Clean Light"/>
                <a:cs typeface="Adobe Clean Light"/>
                <a:sym typeface="Adobe Clean Light"/>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s-ES" b="0" i="0" u="none" strike="noStrike" cap="none" normalizeH="0" baseline="0" noProof="0">
                <a:ln>
                  <a:noFill/>
                </a:ln>
                <a:solidFill>
                  <a:srgbClr val="1A1A1A"/>
                </a:solidFill>
                <a:uLnTx/>
                <a:uFillTx/>
                <a:latin typeface="Adobe Clean SemiLight" panose="020B0403020404020204" pitchFamily="34" charset="0"/>
                <a:sym typeface="Adobe Clean Light"/>
              </a:rPr>
              <a:t>Adobe Target</a:t>
            </a:r>
          </a:p>
        </p:txBody>
      </p:sp>
      <p:sp>
        <p:nvSpPr>
          <p:cNvPr id="117" name="DSP">
            <a:extLst>
              <a:ext uri="{FF2B5EF4-FFF2-40B4-BE49-F238E27FC236}">
                <a16:creationId xmlns:a16="http://schemas.microsoft.com/office/drawing/2014/main" id="{314DE789-11B0-4347-BAC9-946740263A43}"/>
              </a:ext>
            </a:extLst>
          </p:cNvPr>
          <p:cNvSpPr txBox="1"/>
          <p:nvPr/>
        </p:nvSpPr>
        <p:spPr>
          <a:xfrm>
            <a:off x="1808743" y="5669103"/>
            <a:ext cx="1357189" cy="256800"/>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8" tIns="35718" rIns="35718" bIns="35718" anchor="ctr">
            <a:spAutoFit/>
          </a:bodyPr>
          <a:lstStyle>
            <a:lvl1pPr defTabSz="457200">
              <a:defRPr sz="1200" b="0">
                <a:latin typeface="Adobe Clean Light"/>
                <a:ea typeface="Adobe Clean Light"/>
                <a:cs typeface="Adobe Clean Light"/>
                <a:sym typeface="Adobe Clean Light"/>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s-ES" b="0" i="0" u="none" strike="noStrike" cap="none" normalizeH="0" baseline="0" noProof="0">
                <a:ln>
                  <a:noFill/>
                </a:ln>
                <a:solidFill>
                  <a:srgbClr val="1A1A1A"/>
                </a:solidFill>
                <a:uLnTx/>
                <a:uFillTx/>
                <a:latin typeface="Adobe Clean SemiLight" panose="020B0403020404020204" pitchFamily="34" charset="0"/>
                <a:sym typeface="Adobe Clean Light"/>
              </a:rPr>
              <a:t>Adobe Campaign</a:t>
            </a:r>
          </a:p>
        </p:txBody>
      </p:sp>
      <p:sp>
        <p:nvSpPr>
          <p:cNvPr id="118" name="TV">
            <a:extLst>
              <a:ext uri="{FF2B5EF4-FFF2-40B4-BE49-F238E27FC236}">
                <a16:creationId xmlns:a16="http://schemas.microsoft.com/office/drawing/2014/main" id="{866DBC92-C9E8-4E94-A087-2D17A4FD2B52}"/>
              </a:ext>
            </a:extLst>
          </p:cNvPr>
          <p:cNvSpPr txBox="1"/>
          <p:nvPr/>
        </p:nvSpPr>
        <p:spPr>
          <a:xfrm>
            <a:off x="3259508" y="5648532"/>
            <a:ext cx="1008087" cy="441465"/>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8" tIns="35718" rIns="35718" bIns="35718" anchor="ctr">
            <a:spAutoFit/>
          </a:bodyPr>
          <a:lstStyle>
            <a:lvl1pPr defTabSz="457200">
              <a:defRPr sz="1200" b="0">
                <a:latin typeface="Adobe Clean Light"/>
                <a:ea typeface="Adobe Clean Light"/>
                <a:cs typeface="Adobe Clean Light"/>
                <a:sym typeface="Adobe Clean Light"/>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s-ES" b="0" i="0" u="none" strike="noStrike" cap="none" normalizeH="0" baseline="0" noProof="0">
                <a:ln>
                  <a:noFill/>
                </a:ln>
                <a:solidFill>
                  <a:srgbClr val="1A1A1A"/>
                </a:solidFill>
                <a:uLnTx/>
                <a:uFillTx/>
                <a:latin typeface="Adobe Clean SemiLight" panose="020B0403020404020204" pitchFamily="34" charset="0"/>
                <a:sym typeface="Adobe Clean Light"/>
              </a:rPr>
              <a:t>Adobe Journey Optimizer</a:t>
            </a:r>
          </a:p>
        </p:txBody>
      </p:sp>
      <p:sp>
        <p:nvSpPr>
          <p:cNvPr id="119" name="Creative">
            <a:extLst>
              <a:ext uri="{FF2B5EF4-FFF2-40B4-BE49-F238E27FC236}">
                <a16:creationId xmlns:a16="http://schemas.microsoft.com/office/drawing/2014/main" id="{7F4EA165-AD2A-403E-8CB7-2373748AFC51}"/>
              </a:ext>
            </a:extLst>
          </p:cNvPr>
          <p:cNvSpPr txBox="1"/>
          <p:nvPr/>
        </p:nvSpPr>
        <p:spPr>
          <a:xfrm>
            <a:off x="4438330" y="5665350"/>
            <a:ext cx="1037647" cy="441465"/>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8" tIns="35718" rIns="35718" bIns="35718" anchor="ctr">
            <a:spAutoFit/>
          </a:bodyPr>
          <a:lstStyle>
            <a:lvl1pPr defTabSz="457200">
              <a:defRPr sz="1200" b="0">
                <a:latin typeface="Adobe Clean Light"/>
                <a:ea typeface="Adobe Clean Light"/>
                <a:cs typeface="Adobe Clean Light"/>
                <a:sym typeface="Adobe Clean Light"/>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s-ES" b="0" i="0" u="none" strike="noStrike" cap="none" normalizeH="0" baseline="0" noProof="0">
                <a:ln>
                  <a:noFill/>
                </a:ln>
                <a:solidFill>
                  <a:srgbClr val="1A1A1A"/>
                </a:solidFill>
                <a:uLnTx/>
                <a:uFillTx/>
                <a:latin typeface="Adobe Clean SemiLight" panose="020B0403020404020204" pitchFamily="34" charset="0"/>
                <a:sym typeface="Adobe Clean Light"/>
              </a:rPr>
              <a:t>Adobe Marketo Engage</a:t>
            </a:r>
          </a:p>
        </p:txBody>
      </p:sp>
      <p:sp>
        <p:nvSpPr>
          <p:cNvPr id="122" name="Adobe Marketing Cloud">
            <a:extLst>
              <a:ext uri="{FF2B5EF4-FFF2-40B4-BE49-F238E27FC236}">
                <a16:creationId xmlns:a16="http://schemas.microsoft.com/office/drawing/2014/main" id="{C68F189E-D57D-4D0F-85D3-17E04E3EF1D6}"/>
              </a:ext>
            </a:extLst>
          </p:cNvPr>
          <p:cNvSpPr txBox="1"/>
          <p:nvPr/>
        </p:nvSpPr>
        <p:spPr>
          <a:xfrm>
            <a:off x="8032271" y="4261410"/>
            <a:ext cx="1880514" cy="318355"/>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8" tIns="35718" rIns="35718" bIns="35718" anchor="ctr">
            <a:spAutoFit/>
          </a:bodyPr>
          <a:lstStyle>
            <a:lvl1pPr defTabSz="457200">
              <a:defRPr sz="1400" b="0">
                <a:latin typeface="Adobe Clean Light"/>
                <a:ea typeface="Adobe Clean Light"/>
                <a:cs typeface="Adobe Clean Light"/>
                <a:sym typeface="Adobe Clean Light"/>
              </a:defRPr>
            </a:lvl1pPr>
          </a:lstStyle>
          <a:p>
            <a:pPr algn="ctr">
              <a:defRPr/>
            </a:pPr>
            <a:r>
              <a:rPr lang="es-ES" sz="1600">
                <a:solidFill>
                  <a:srgbClr val="1A1A1A"/>
                </a:solidFill>
                <a:latin typeface="Adobe Clean ExtraBold" panose="020B0903020404020204" pitchFamily="34" charset="0"/>
              </a:rPr>
              <a:t>Marketing Workflow</a:t>
            </a:r>
          </a:p>
        </p:txBody>
      </p:sp>
      <p:sp>
        <p:nvSpPr>
          <p:cNvPr id="125" name="Magento Commerce">
            <a:extLst>
              <a:ext uri="{FF2B5EF4-FFF2-40B4-BE49-F238E27FC236}">
                <a16:creationId xmlns:a16="http://schemas.microsoft.com/office/drawing/2014/main" id="{A882A6B3-1CB2-4DD2-A8A3-ED1BF155B054}"/>
              </a:ext>
            </a:extLst>
          </p:cNvPr>
          <p:cNvSpPr txBox="1"/>
          <p:nvPr/>
        </p:nvSpPr>
        <p:spPr>
          <a:xfrm>
            <a:off x="8425145" y="5669103"/>
            <a:ext cx="1094755" cy="256800"/>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8" tIns="35718" rIns="0" bIns="35718" anchor="ctr">
            <a:spAutoFit/>
          </a:bodyPr>
          <a:lstStyle>
            <a:lvl1pPr defTabSz="457200">
              <a:spcBef>
                <a:spcPts val="600"/>
              </a:spcBef>
              <a:defRPr sz="1200" b="0">
                <a:latin typeface="Adobe Clean Light"/>
                <a:ea typeface="Adobe Clean Light"/>
                <a:cs typeface="Adobe Clean Light"/>
                <a:sym typeface="Adobe Clean Light"/>
              </a:defRPr>
            </a:lvl1pPr>
          </a:lstStyle>
          <a:p>
            <a:pPr marL="0" marR="0" lvl="0" indent="0" algn="ctr" defTabSz="457200" rtl="0" eaLnBrk="1" fontAlgn="auto" latinLnBrk="0" hangingPunct="1">
              <a:lnSpc>
                <a:spcPct val="100000"/>
              </a:lnSpc>
              <a:spcBef>
                <a:spcPts val="600"/>
              </a:spcBef>
              <a:spcAft>
                <a:spcPts val="0"/>
              </a:spcAft>
              <a:buClrTx/>
              <a:buSzTx/>
              <a:buFontTx/>
              <a:buNone/>
              <a:tabLst/>
              <a:defRPr/>
            </a:pPr>
            <a:r>
              <a:rPr lang="es-ES">
                <a:solidFill>
                  <a:srgbClr val="1A1A1A"/>
                </a:solidFill>
                <a:latin typeface="Adobe Clean SemiLight" panose="020B0403020404020204" pitchFamily="34" charset="0"/>
                <a:sym typeface="Adobe Clean Light"/>
              </a:rPr>
              <a:t>Adobe</a:t>
            </a:r>
            <a:r>
              <a:rPr kumimoji="0" lang="es-ES" sz="1200" b="0" i="0" u="none" strike="noStrike" cap="none" normalizeH="0" baseline="0" noProof="0">
                <a:ln>
                  <a:noFill/>
                </a:ln>
                <a:solidFill>
                  <a:srgbClr val="1A1A1A"/>
                </a:solidFill>
                <a:uLnTx/>
                <a:uFillTx/>
                <a:latin typeface="Adobe Clean SemiLight" panose="020B0403020404020204" pitchFamily="34" charset="0"/>
                <a:sym typeface="Adobe Clean Light"/>
              </a:rPr>
              <a:t> Workfront</a:t>
            </a:r>
          </a:p>
        </p:txBody>
      </p:sp>
      <p:sp>
        <p:nvSpPr>
          <p:cNvPr id="132" name="Adobe Campaign">
            <a:extLst>
              <a:ext uri="{FF2B5EF4-FFF2-40B4-BE49-F238E27FC236}">
                <a16:creationId xmlns:a16="http://schemas.microsoft.com/office/drawing/2014/main" id="{0D06FFD8-0B00-4E4E-83B3-7E1629FA52BB}"/>
              </a:ext>
            </a:extLst>
          </p:cNvPr>
          <p:cNvSpPr txBox="1"/>
          <p:nvPr/>
        </p:nvSpPr>
        <p:spPr>
          <a:xfrm>
            <a:off x="6582194" y="2764843"/>
            <a:ext cx="592373" cy="441465"/>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8" tIns="35718" rIns="0" bIns="35718" anchor="ctr">
            <a:spAutoFit/>
          </a:bodyPr>
          <a:lstStyle>
            <a:lvl1pPr defTabSz="457200">
              <a:defRPr sz="1200" b="0">
                <a:latin typeface="Adobe Clean Light"/>
                <a:ea typeface="Adobe Clean Light"/>
                <a:cs typeface="Adobe Clean Light"/>
                <a:sym typeface="Adobe Clean Light"/>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s-ES" sz="1200" b="0" i="0" u="none" strike="noStrike" cap="none" normalizeH="0" baseline="0" noProof="0">
                <a:ln>
                  <a:noFill/>
                </a:ln>
                <a:solidFill>
                  <a:srgbClr val="1A1A1A"/>
                </a:solidFill>
                <a:uLnTx/>
                <a:uFillTx/>
                <a:latin typeface="Adobe Clean SemiLight" panose="020B0403020404020204" pitchFamily="34" charset="0"/>
                <a:sym typeface="Adobe Clean Light"/>
              </a:rPr>
              <a:t>Adobe</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s-ES" sz="1200" b="0" i="0" u="none" strike="noStrike" cap="none" normalizeH="0" baseline="0" noProof="0">
                <a:ln>
                  <a:noFill/>
                </a:ln>
                <a:solidFill>
                  <a:srgbClr val="1A1A1A"/>
                </a:solidFill>
                <a:uLnTx/>
                <a:uFillTx/>
                <a:latin typeface="Adobe Clean SemiLight" panose="020B0403020404020204" pitchFamily="34" charset="0"/>
                <a:sym typeface="Adobe Clean Light"/>
              </a:rPr>
              <a:t>Analytics</a:t>
            </a:r>
          </a:p>
        </p:txBody>
      </p:sp>
      <p:sp>
        <p:nvSpPr>
          <p:cNvPr id="133" name="Marketo Engage">
            <a:extLst>
              <a:ext uri="{FF2B5EF4-FFF2-40B4-BE49-F238E27FC236}">
                <a16:creationId xmlns:a16="http://schemas.microsoft.com/office/drawing/2014/main" id="{E88E6972-CEB6-45D3-8C8F-0318FDD612BC}"/>
              </a:ext>
            </a:extLst>
          </p:cNvPr>
          <p:cNvSpPr txBox="1"/>
          <p:nvPr/>
        </p:nvSpPr>
        <p:spPr>
          <a:xfrm>
            <a:off x="7699849" y="2792404"/>
            <a:ext cx="1138564" cy="441465"/>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8" tIns="35718" rIns="0" bIns="35718" anchor="ctr">
            <a:spAutoFit/>
          </a:bodyPr>
          <a:lstStyle>
            <a:lvl1pPr defTabSz="457200">
              <a:defRPr sz="1200" b="0">
                <a:latin typeface="Adobe Clean Light"/>
                <a:ea typeface="Adobe Clean Light"/>
                <a:cs typeface="Adobe Clean Light"/>
                <a:sym typeface="Adobe Clean Light"/>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s-ES" sz="1200" b="0" i="0" u="none" strike="noStrike" cap="none" normalizeH="0" baseline="0" noProof="0">
                <a:ln>
                  <a:noFill/>
                </a:ln>
                <a:solidFill>
                  <a:srgbClr val="1A1A1A"/>
                </a:solidFill>
                <a:uLnTx/>
                <a:uFillTx/>
                <a:latin typeface="Adobe Clean SemiLight" panose="020B0403020404020204" pitchFamily="34" charset="0"/>
                <a:sym typeface="Adobe Clean Light"/>
              </a:rPr>
              <a:t>Adobe Customer Journey Analytics</a:t>
            </a:r>
          </a:p>
        </p:txBody>
      </p:sp>
      <p:sp>
        <p:nvSpPr>
          <p:cNvPr id="134" name="Adobe Experience Manager">
            <a:extLst>
              <a:ext uri="{FF2B5EF4-FFF2-40B4-BE49-F238E27FC236}">
                <a16:creationId xmlns:a16="http://schemas.microsoft.com/office/drawing/2014/main" id="{4438DBAA-14B3-4A1C-A258-41EE198635C8}"/>
              </a:ext>
            </a:extLst>
          </p:cNvPr>
          <p:cNvSpPr txBox="1"/>
          <p:nvPr/>
        </p:nvSpPr>
        <p:spPr>
          <a:xfrm>
            <a:off x="9098610" y="2776444"/>
            <a:ext cx="1126181" cy="441465"/>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8" tIns="35718" rIns="0" bIns="35718" anchor="t" anchorCtr="0">
            <a:spAutoFit/>
          </a:bodyPr>
          <a:lstStyle>
            <a:lvl1pPr defTabSz="457200">
              <a:defRPr sz="1200" b="0">
                <a:latin typeface="Adobe Clean Light"/>
                <a:ea typeface="Adobe Clean Light"/>
                <a:cs typeface="Adobe Clean Light"/>
                <a:sym typeface="Adobe Clean Light"/>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s-ES" sz="1200" b="0" i="0" u="none" strike="noStrike" cap="none" normalizeH="0" baseline="0" noProof="0">
                <a:ln>
                  <a:noFill/>
                </a:ln>
                <a:solidFill>
                  <a:srgbClr val="1A1A1A"/>
                </a:solidFill>
                <a:uLnTx/>
                <a:uFillTx/>
                <a:latin typeface="Adobe Clean SemiLight" panose="020B0403020404020204" pitchFamily="34" charset="0"/>
                <a:sym typeface="Adobe Clean Light"/>
              </a:rPr>
              <a:t>Adobe Real-Time CDP</a:t>
            </a:r>
          </a:p>
        </p:txBody>
      </p:sp>
      <p:sp>
        <p:nvSpPr>
          <p:cNvPr id="135" name="Adobe Target">
            <a:extLst>
              <a:ext uri="{FF2B5EF4-FFF2-40B4-BE49-F238E27FC236}">
                <a16:creationId xmlns:a16="http://schemas.microsoft.com/office/drawing/2014/main" id="{A52D6BC9-2114-4820-BFDE-38592B159314}"/>
              </a:ext>
            </a:extLst>
          </p:cNvPr>
          <p:cNvSpPr txBox="1"/>
          <p:nvPr/>
        </p:nvSpPr>
        <p:spPr>
          <a:xfrm>
            <a:off x="10503855" y="2764843"/>
            <a:ext cx="1065233" cy="441465"/>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8" tIns="35718" rIns="0" bIns="35718" anchor="t" anchorCtr="0">
            <a:spAutoFit/>
          </a:bodyPr>
          <a:lstStyle>
            <a:lvl1pPr defTabSz="457200">
              <a:defRPr sz="1200" b="0">
                <a:latin typeface="Adobe Clean Light"/>
                <a:ea typeface="Adobe Clean Light"/>
                <a:cs typeface="Adobe Clean Light"/>
                <a:sym typeface="Adobe Clean Light"/>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s-ES" sz="1200" b="0" i="0" u="none" strike="noStrike" cap="none" normalizeH="0" baseline="0" noProof="0">
                <a:ln>
                  <a:noFill/>
                </a:ln>
                <a:solidFill>
                  <a:srgbClr val="1A1A1A"/>
                </a:solidFill>
                <a:uLnTx/>
                <a:uFillTx/>
                <a:latin typeface="Adobe Clean SemiLight" panose="020B0403020404020204" pitchFamily="34" charset="0"/>
                <a:sym typeface="Adobe Clean Light"/>
              </a:rPr>
              <a:t>Adobe Audience Manager</a:t>
            </a:r>
          </a:p>
        </p:txBody>
      </p:sp>
      <p:cxnSp>
        <p:nvCxnSpPr>
          <p:cNvPr id="136" name="Straight Connector 135">
            <a:extLst>
              <a:ext uri="{FF2B5EF4-FFF2-40B4-BE49-F238E27FC236}">
                <a16:creationId xmlns:a16="http://schemas.microsoft.com/office/drawing/2014/main" id="{1423C1FF-90C8-4C24-8915-DCD65ED7684F}"/>
              </a:ext>
            </a:extLst>
          </p:cNvPr>
          <p:cNvCxnSpPr>
            <a:cxnSpLocks/>
          </p:cNvCxnSpPr>
          <p:nvPr/>
        </p:nvCxnSpPr>
        <p:spPr>
          <a:xfrm>
            <a:off x="2747550" y="1785090"/>
            <a:ext cx="736791" cy="0"/>
          </a:xfrm>
          <a:prstGeom prst="line">
            <a:avLst/>
          </a:prstGeom>
          <a:ln w="38100">
            <a:solidFill>
              <a:srgbClr val="F8271A"/>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74A472FB-775F-40BA-A78D-F1FC08CA1E10}"/>
              </a:ext>
            </a:extLst>
          </p:cNvPr>
          <p:cNvCxnSpPr>
            <a:cxnSpLocks/>
          </p:cNvCxnSpPr>
          <p:nvPr/>
        </p:nvCxnSpPr>
        <p:spPr>
          <a:xfrm>
            <a:off x="2747550" y="4615376"/>
            <a:ext cx="736791" cy="0"/>
          </a:xfrm>
          <a:prstGeom prst="line">
            <a:avLst/>
          </a:prstGeom>
          <a:ln w="38100">
            <a:solidFill>
              <a:srgbClr val="8EA4AC"/>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6EF99099-61C0-4F7B-ACD4-C15E3F49AA1C}"/>
              </a:ext>
            </a:extLst>
          </p:cNvPr>
          <p:cNvCxnSpPr>
            <a:cxnSpLocks/>
          </p:cNvCxnSpPr>
          <p:nvPr/>
        </p:nvCxnSpPr>
        <p:spPr>
          <a:xfrm>
            <a:off x="8604128" y="1785090"/>
            <a:ext cx="736791" cy="0"/>
          </a:xfrm>
          <a:prstGeom prst="line">
            <a:avLst/>
          </a:prstGeom>
          <a:ln w="38100">
            <a:solidFill>
              <a:srgbClr val="B9B9B9"/>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552198C7-BF75-4A37-976B-768A16DB6117}"/>
              </a:ext>
            </a:extLst>
          </p:cNvPr>
          <p:cNvCxnSpPr>
            <a:cxnSpLocks/>
          </p:cNvCxnSpPr>
          <p:nvPr/>
        </p:nvCxnSpPr>
        <p:spPr>
          <a:xfrm>
            <a:off x="8604128" y="4615376"/>
            <a:ext cx="736791" cy="0"/>
          </a:xfrm>
          <a:prstGeom prst="line">
            <a:avLst/>
          </a:prstGeom>
          <a:ln w="38100">
            <a:solidFill>
              <a:srgbClr val="1A1A1A"/>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6226710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9F99987C-19A5-4EB0-B326-2122DC786874}"/>
              </a:ext>
            </a:extLst>
          </p:cNvPr>
          <p:cNvSpPr>
            <a:spLocks noGrp="1"/>
          </p:cNvSpPr>
          <p:nvPr>
            <p:ph sz="quarter" idx="12"/>
          </p:nvPr>
        </p:nvSpPr>
        <p:spPr>
          <a:xfrm>
            <a:off x="794787" y="2796819"/>
            <a:ext cx="8781392" cy="1394267"/>
          </a:xfrm>
        </p:spPr>
        <p:txBody>
          <a:bodyPr/>
          <a:lstStyle/>
          <a:p>
            <a:r>
              <a:rPr lang="es-ES" dirty="0"/>
              <a:t>Ofertas de</a:t>
            </a:r>
          </a:p>
          <a:p>
            <a:pPr>
              <a:lnSpc>
                <a:spcPct val="100000"/>
              </a:lnSpc>
            </a:pPr>
            <a:r>
              <a:rPr lang="es-ES" sz="2000" b="0" dirty="0"/>
              <a:t>Premier </a:t>
            </a:r>
            <a:r>
              <a:rPr lang="es-ES" sz="2000" b="0" dirty="0" err="1"/>
              <a:t>Support</a:t>
            </a:r>
            <a:r>
              <a:rPr lang="es-ES" sz="2000" b="0" dirty="0"/>
              <a:t>: </a:t>
            </a:r>
            <a:r>
              <a:rPr lang="es-ES" sz="2000" b="0" u="sng" dirty="0"/>
              <a:t>Soporte Business  |  Soporte Enterprise  |  Soporte Elite</a:t>
            </a:r>
          </a:p>
        </p:txBody>
      </p:sp>
    </p:spTree>
    <p:extLst>
      <p:ext uri="{BB962C8B-B14F-4D97-AF65-F5344CB8AC3E}">
        <p14:creationId xmlns:p14="http://schemas.microsoft.com/office/powerpoint/2010/main" val="3479469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1C2AED5A-9894-42DD-A4BF-EEE547050DAD}"/>
              </a:ext>
            </a:extLst>
          </p:cNvPr>
          <p:cNvSpPr txBox="1"/>
          <p:nvPr/>
        </p:nvSpPr>
        <p:spPr>
          <a:xfrm>
            <a:off x="9405257" y="6584043"/>
            <a:ext cx="2788557" cy="276999"/>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s-ES" sz="1200" i="1">
                <a:solidFill>
                  <a:srgbClr val="5F5F5F"/>
                </a:solidFill>
                <a:cs typeface="Arial"/>
                <a:hlinkClick r:id="rId2"/>
              </a:rPr>
              <a:t>https://adobe.ly/businesssupport</a:t>
            </a:r>
          </a:p>
        </p:txBody>
      </p:sp>
      <p:sp>
        <p:nvSpPr>
          <p:cNvPr id="2" name="Title 1">
            <a:extLst>
              <a:ext uri="{FF2B5EF4-FFF2-40B4-BE49-F238E27FC236}">
                <a16:creationId xmlns:a16="http://schemas.microsoft.com/office/drawing/2014/main" id="{808798F8-E52B-4E66-BFC8-4D549CFB4422}"/>
              </a:ext>
            </a:extLst>
          </p:cNvPr>
          <p:cNvSpPr>
            <a:spLocks noGrp="1"/>
          </p:cNvSpPr>
          <p:nvPr>
            <p:ph type="title"/>
          </p:nvPr>
        </p:nvSpPr>
        <p:spPr/>
        <p:txBody>
          <a:bodyPr/>
          <a:lstStyle/>
          <a:p>
            <a:r>
              <a:rPr lang="es-ES"/>
              <a:t>Soporte Business</a:t>
            </a:r>
          </a:p>
        </p:txBody>
      </p:sp>
      <p:graphicFrame>
        <p:nvGraphicFramePr>
          <p:cNvPr id="3" name="Table 2">
            <a:extLst>
              <a:ext uri="{FF2B5EF4-FFF2-40B4-BE49-F238E27FC236}">
                <a16:creationId xmlns:a16="http://schemas.microsoft.com/office/drawing/2014/main" id="{8E7DA402-EC59-4A59-8CF2-DF19E94EA29A}"/>
              </a:ext>
            </a:extLst>
          </p:cNvPr>
          <p:cNvGraphicFramePr>
            <a:graphicFrameLocks noGrp="1"/>
          </p:cNvGraphicFramePr>
          <p:nvPr>
            <p:extLst>
              <p:ext uri="{D42A27DB-BD31-4B8C-83A1-F6EECF244321}">
                <p14:modId xmlns:p14="http://schemas.microsoft.com/office/powerpoint/2010/main" val="495958071"/>
              </p:ext>
            </p:extLst>
          </p:nvPr>
        </p:nvGraphicFramePr>
        <p:xfrm>
          <a:off x="387096" y="930652"/>
          <a:ext cx="3942568" cy="5504981"/>
        </p:xfrm>
        <a:graphic>
          <a:graphicData uri="http://schemas.openxmlformats.org/drawingml/2006/table">
            <a:tbl>
              <a:tblPr firstRow="1" bandRow="1"/>
              <a:tblGrid>
                <a:gridCol w="1206081">
                  <a:extLst>
                    <a:ext uri="{9D8B030D-6E8A-4147-A177-3AD203B41FA5}">
                      <a16:colId xmlns:a16="http://schemas.microsoft.com/office/drawing/2014/main" val="875969478"/>
                    </a:ext>
                  </a:extLst>
                </a:gridCol>
                <a:gridCol w="2045608">
                  <a:extLst>
                    <a:ext uri="{9D8B030D-6E8A-4147-A177-3AD203B41FA5}">
                      <a16:colId xmlns:a16="http://schemas.microsoft.com/office/drawing/2014/main" val="4177223563"/>
                    </a:ext>
                  </a:extLst>
                </a:gridCol>
                <a:gridCol w="690879">
                  <a:extLst>
                    <a:ext uri="{9D8B030D-6E8A-4147-A177-3AD203B41FA5}">
                      <a16:colId xmlns:a16="http://schemas.microsoft.com/office/drawing/2014/main" val="1629768658"/>
                    </a:ext>
                  </a:extLst>
                </a:gridCol>
              </a:tblGrid>
              <a:tr h="403726">
                <a:tc gridSpan="3">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algn="ctr"/>
                      <a:r>
                        <a:rPr lang="es-ES" sz="1600">
                          <a:solidFill>
                            <a:schemeClr val="bg1"/>
                          </a:solidFill>
                          <a:latin typeface="+mj-lt"/>
                        </a:rPr>
                        <a:t>Funciones y equipo de entrega</a:t>
                      </a:r>
                    </a:p>
                  </a:txBody>
                  <a:tcPr marL="17497" marR="17497" marT="13226" marB="13226"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2C2C2C"/>
                    </a:solidFill>
                  </a:tcPr>
                </a:tc>
                <a:tc hMerge="1">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endParaRPr lang="en-US" sz="1600" b="1" i="0">
                        <a:latin typeface="Adobe Clean Light" panose="020B0303020404020204" pitchFamily="34" charset="0"/>
                      </a:endParaRPr>
                    </a:p>
                  </a:txBody>
                  <a:tcPr marR="17497" marT="13226" marB="13226"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hMerge="1">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algn="l" rtl="0"/>
                      <a:endParaRPr lang="en-US" sz="1300" b="1" i="0">
                        <a:solidFill>
                          <a:schemeClr val="tx1">
                            <a:lumMod val="75000"/>
                            <a:lumOff val="25000"/>
                          </a:schemeClr>
                        </a:solidFill>
                        <a:latin typeface="Adobe Clean Light" panose="020B0303020404020204" pitchFamily="34" charset="0"/>
                      </a:endParaRPr>
                    </a:p>
                  </a:txBody>
                  <a:tcPr marL="17497" marR="17497" marT="49597" marB="49597"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3786453165"/>
                  </a:ext>
                </a:extLst>
              </a:tr>
              <a:tr h="1386210">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 sz="1400" b="0" i="0">
                          <a:solidFill>
                            <a:schemeClr val="bg1"/>
                          </a:solidFill>
                          <a:latin typeface="+mj-lt"/>
                          <a:ea typeface="+mn-ea"/>
                          <a:cs typeface="+mn-cs"/>
                        </a:rPr>
                        <a:t>Experto </a:t>
                      </a:r>
                      <a:br>
                        <a:rPr lang="es-ES" sz="1400" b="0" i="0">
                          <a:solidFill>
                            <a:schemeClr val="bg1"/>
                          </a:solidFill>
                          <a:latin typeface="+mj-lt"/>
                          <a:ea typeface="+mn-ea"/>
                          <a:cs typeface="+mn-cs"/>
                        </a:rPr>
                      </a:br>
                      <a:r>
                        <a:rPr lang="es-ES" sz="1400" b="0" i="0">
                          <a:solidFill>
                            <a:schemeClr val="bg1"/>
                          </a:solidFill>
                          <a:latin typeface="+mj-lt"/>
                          <a:ea typeface="+mn-ea"/>
                          <a:cs typeface="+mn-cs"/>
                        </a:rPr>
                        <a:t>asignado</a:t>
                      </a:r>
                    </a:p>
                  </a:txBody>
                  <a:tcPr marL="41992" marR="41992" marT="16797" marB="16797"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9EA6AE"/>
                    </a:solid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88900" marR="0" lvl="0" indent="0" algn="l" defTabSz="1088291" rtl="0" eaLnBrk="1" fontAlgn="auto" latinLnBrk="0" hangingPunct="1">
                        <a:lnSpc>
                          <a:spcPct val="100000"/>
                        </a:lnSpc>
                        <a:spcBef>
                          <a:spcPts val="0"/>
                        </a:spcBef>
                        <a:spcAft>
                          <a:spcPts val="0"/>
                        </a:spcAft>
                        <a:buClrTx/>
                        <a:buSzTx/>
                        <a:buFontTx/>
                        <a:buNone/>
                        <a:tabLst/>
                        <a:defRPr/>
                      </a:pPr>
                      <a:r>
                        <a:rPr lang="es-ES" sz="1200" b="0" i="0">
                          <a:solidFill>
                            <a:schemeClr val="tx1">
                              <a:lumMod val="75000"/>
                              <a:lumOff val="25000"/>
                            </a:schemeClr>
                          </a:solidFill>
                          <a:latin typeface="+mn-lt"/>
                          <a:ea typeface="+mn-ea"/>
                          <a:cs typeface="+mn-cs"/>
                        </a:rPr>
                        <a:t>Responsable de la asistencia técnica de la cuenta</a:t>
                      </a:r>
                    </a:p>
                  </a:txBody>
                  <a:tcPr marL="17497" marR="17497" marT="13226"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0" marR="0" lvl="0" indent="0" algn="ctr" defTabSz="1088291" rtl="0" eaLnBrk="1" fontAlgn="auto" latinLnBrk="0" hangingPunct="1">
                        <a:lnSpc>
                          <a:spcPct val="100000"/>
                        </a:lnSpc>
                        <a:spcBef>
                          <a:spcPts val="0"/>
                        </a:spcBef>
                        <a:spcAft>
                          <a:spcPts val="0"/>
                        </a:spcAft>
                        <a:buClrTx/>
                        <a:buSzTx/>
                        <a:buFontTx/>
                        <a:buNone/>
                        <a:tabLst/>
                        <a:defRPr/>
                      </a:pPr>
                      <a:r>
                        <a:rPr kumimoji="0" lang="es-ES" sz="1400" b="0" i="0" u="none" strike="noStrike" cap="none" normalizeH="0" baseline="0" noProof="0">
                          <a:ln>
                            <a:noFill/>
                          </a:ln>
                          <a:solidFill>
                            <a:srgbClr val="000000"/>
                          </a:solidFill>
                          <a:uLnTx/>
                          <a:uFillTx/>
                          <a:latin typeface="+mj-lt"/>
                          <a:ea typeface="+mn-ea"/>
                          <a:cs typeface="+mn-cs"/>
                        </a:rPr>
                        <a:t>✓</a:t>
                      </a:r>
                    </a:p>
                  </a:txBody>
                  <a:tcPr marL="17497" marR="17497" marT="13226" marB="13226"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extLst>
                  <a:ext uri="{0D108BD9-81ED-4DB2-BD59-A6C34878D82A}">
                    <a16:rowId xmlns:a16="http://schemas.microsoft.com/office/drawing/2014/main" val="1161264719"/>
                  </a:ext>
                </a:extLst>
              </a:tr>
              <a:tr h="743009">
                <a:tc rowSpan="5">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 sz="1400" b="0" i="0">
                          <a:solidFill>
                            <a:schemeClr val="bg1"/>
                          </a:solidFill>
                          <a:latin typeface="+mj-lt"/>
                          <a:ea typeface="+mn-ea"/>
                          <a:cs typeface="+mn-cs"/>
                        </a:rPr>
                        <a:t>Servicios </a:t>
                      </a:r>
                      <a:br>
                        <a:rPr lang="es-ES" sz="1400" b="0" i="0">
                          <a:solidFill>
                            <a:schemeClr val="bg1"/>
                          </a:solidFill>
                          <a:latin typeface="+mj-lt"/>
                          <a:ea typeface="+mn-ea"/>
                          <a:cs typeface="+mn-cs"/>
                        </a:rPr>
                      </a:br>
                      <a:r>
                        <a:rPr lang="es-ES" sz="1400" b="0" i="0">
                          <a:solidFill>
                            <a:schemeClr val="bg1"/>
                          </a:solidFill>
                          <a:latin typeface="+mj-lt"/>
                          <a:ea typeface="+mn-ea"/>
                          <a:cs typeface="+mn-cs"/>
                        </a:rPr>
                        <a:t>de soporte</a:t>
                      </a:r>
                    </a:p>
                  </a:txBody>
                  <a:tcPr marL="0" marR="0" marT="16797" marB="16797"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88900" marR="0" lvl="0" indent="0" algn="l" defTabSz="1088291" rtl="0" eaLnBrk="1" fontAlgn="auto" latinLnBrk="0" hangingPunct="1">
                        <a:lnSpc>
                          <a:spcPct val="100000"/>
                        </a:lnSpc>
                        <a:spcBef>
                          <a:spcPts val="0"/>
                        </a:spcBef>
                        <a:spcAft>
                          <a:spcPts val="0"/>
                        </a:spcAft>
                        <a:buClrTx/>
                        <a:buSzTx/>
                        <a:buFontTx/>
                        <a:buNone/>
                        <a:tabLst/>
                        <a:defRPr/>
                      </a:pPr>
                      <a:r>
                        <a:rPr lang="es-ES" sz="1200" b="0" i="0">
                          <a:solidFill>
                            <a:schemeClr val="tx1">
                              <a:lumMod val="75000"/>
                              <a:lumOff val="25000"/>
                            </a:schemeClr>
                          </a:solidFill>
                          <a:latin typeface="+mn-lt"/>
                          <a:ea typeface="+mn-ea"/>
                          <a:cs typeface="+mn-cs"/>
                        </a:rPr>
                        <a:t>Soporte Online</a:t>
                      </a:r>
                    </a:p>
                  </a:txBody>
                  <a:tcPr marL="17497" marR="17497" marT="13226"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0" marR="0" lvl="0" indent="0" algn="ctr" defTabSz="1088291" rtl="0" eaLnBrk="1" fontAlgn="auto" latinLnBrk="0" hangingPunct="1">
                        <a:lnSpc>
                          <a:spcPct val="100000"/>
                        </a:lnSpc>
                        <a:spcBef>
                          <a:spcPts val="0"/>
                        </a:spcBef>
                        <a:spcAft>
                          <a:spcPts val="0"/>
                        </a:spcAft>
                        <a:buClrTx/>
                        <a:buSzTx/>
                        <a:buFontTx/>
                        <a:buNone/>
                        <a:tabLst/>
                        <a:defRPr/>
                      </a:pPr>
                      <a:r>
                        <a:rPr kumimoji="0" lang="es-ES" sz="1100" b="0" i="0" u="none" strike="noStrike" cap="none" normalizeH="0" baseline="0" noProof="0" dirty="0">
                          <a:ln>
                            <a:noFill/>
                          </a:ln>
                          <a:solidFill>
                            <a:srgbClr val="000000"/>
                          </a:solidFill>
                          <a:uLnTx/>
                          <a:uFillTx/>
                          <a:latin typeface="+mj-lt"/>
                          <a:ea typeface="+mn-ea"/>
                          <a:cs typeface="+mn-cs"/>
                        </a:rPr>
                        <a:t>Horario </a:t>
                      </a:r>
                      <a:br>
                        <a:rPr kumimoji="0" lang="es-ES" sz="1100" b="0" i="0" u="none" strike="noStrike" cap="none" normalizeH="0" baseline="0" noProof="0" dirty="0">
                          <a:ln>
                            <a:noFill/>
                          </a:ln>
                          <a:solidFill>
                            <a:srgbClr val="000000"/>
                          </a:solidFill>
                          <a:uLnTx/>
                          <a:uFillTx/>
                          <a:latin typeface="+mj-lt"/>
                          <a:ea typeface="+mn-ea"/>
                          <a:cs typeface="+mn-cs"/>
                        </a:rPr>
                      </a:br>
                      <a:r>
                        <a:rPr kumimoji="0" lang="es-ES" sz="1100" b="0" i="0" u="none" strike="noStrike" cap="none" normalizeH="0" baseline="0" noProof="0" dirty="0">
                          <a:ln>
                            <a:noFill/>
                          </a:ln>
                          <a:solidFill>
                            <a:srgbClr val="000000"/>
                          </a:solidFill>
                          <a:uLnTx/>
                          <a:uFillTx/>
                          <a:latin typeface="+mj-lt"/>
                          <a:ea typeface="+mn-ea"/>
                          <a:cs typeface="+mn-cs"/>
                        </a:rPr>
                        <a:t>de trabajo</a:t>
                      </a:r>
                    </a:p>
                  </a:txBody>
                  <a:tcPr marL="17497" marR="17497" marT="13226" marB="13226"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5F5F5">
                        <a:alpha val="15000"/>
                      </a:srgbClr>
                    </a:solidFill>
                  </a:tcPr>
                </a:tc>
                <a:extLst>
                  <a:ext uri="{0D108BD9-81ED-4DB2-BD59-A6C34878D82A}">
                    <a16:rowId xmlns:a16="http://schemas.microsoft.com/office/drawing/2014/main" val="620111599"/>
                  </a:ext>
                </a:extLst>
              </a:tr>
              <a:tr h="743009">
                <a:tc vMerge="1">
                  <a:txBody>
                    <a:bodyPr/>
                    <a:lstStyle/>
                    <a:p>
                      <a:endParaRPr lang="en-US"/>
                    </a:p>
                  </a:txBody>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88900" marR="0" lvl="0" indent="0" algn="l" defTabSz="1088291" rtl="0" eaLnBrk="1" fontAlgn="auto" latinLnBrk="0" hangingPunct="1">
                        <a:lnSpc>
                          <a:spcPct val="100000"/>
                        </a:lnSpc>
                        <a:spcBef>
                          <a:spcPts val="0"/>
                        </a:spcBef>
                        <a:spcAft>
                          <a:spcPts val="0"/>
                        </a:spcAft>
                        <a:buClrTx/>
                        <a:buSzTx/>
                        <a:buFontTx/>
                        <a:buNone/>
                        <a:tabLst/>
                        <a:defRPr/>
                      </a:pPr>
                      <a:r>
                        <a:rPr lang="es-ES" sz="1200" b="0" i="0" dirty="0">
                          <a:solidFill>
                            <a:schemeClr val="tx1">
                              <a:lumMod val="75000"/>
                              <a:lumOff val="25000"/>
                            </a:schemeClr>
                          </a:solidFill>
                          <a:latin typeface="+mn-lt"/>
                          <a:ea typeface="+mn-ea"/>
                          <a:cs typeface="+mn-cs"/>
                        </a:rPr>
                        <a:t>Soporte ininterrumpido </a:t>
                      </a:r>
                      <a:br>
                        <a:rPr lang="es-ES" sz="1200" b="0" i="0" dirty="0">
                          <a:solidFill>
                            <a:schemeClr val="tx1">
                              <a:lumMod val="75000"/>
                              <a:lumOff val="25000"/>
                            </a:schemeClr>
                          </a:solidFill>
                          <a:latin typeface="+mn-lt"/>
                          <a:ea typeface="+mn-ea"/>
                          <a:cs typeface="+mn-cs"/>
                        </a:rPr>
                      </a:br>
                      <a:r>
                        <a:rPr lang="es-ES" sz="1200" b="0" i="0" dirty="0">
                          <a:solidFill>
                            <a:schemeClr val="tx1">
                              <a:lumMod val="75000"/>
                              <a:lumOff val="25000"/>
                            </a:schemeClr>
                          </a:solidFill>
                          <a:latin typeface="+mn-lt"/>
                          <a:ea typeface="+mn-ea"/>
                          <a:cs typeface="+mn-cs"/>
                        </a:rPr>
                        <a:t>para problemas P1 </a:t>
                      </a:r>
                    </a:p>
                  </a:txBody>
                  <a:tcPr marL="17497" marR="17497" marT="13226"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0" marR="0" lvl="0" indent="0" algn="ctr" defTabSz="1088291" rtl="0" eaLnBrk="1" fontAlgn="auto" latinLnBrk="0" hangingPunct="1">
                        <a:lnSpc>
                          <a:spcPct val="100000"/>
                        </a:lnSpc>
                        <a:spcBef>
                          <a:spcPts val="0"/>
                        </a:spcBef>
                        <a:spcAft>
                          <a:spcPts val="0"/>
                        </a:spcAft>
                        <a:buClrTx/>
                        <a:buSzTx/>
                        <a:buFontTx/>
                        <a:buNone/>
                        <a:tabLst/>
                        <a:defRPr/>
                      </a:pPr>
                      <a:r>
                        <a:rPr kumimoji="0" lang="es-ES" sz="1400" b="0" i="0" u="none" strike="noStrike" cap="none" normalizeH="0" baseline="0" noProof="0">
                          <a:ln>
                            <a:noFill/>
                          </a:ln>
                          <a:solidFill>
                            <a:srgbClr val="000000"/>
                          </a:solidFill>
                          <a:uLnTx/>
                          <a:uFillTx/>
                          <a:latin typeface="+mj-lt"/>
                          <a:ea typeface="+mn-ea"/>
                          <a:cs typeface="+mn-cs"/>
                        </a:rPr>
                        <a:t>✓</a:t>
                      </a:r>
                    </a:p>
                  </a:txBody>
                  <a:tcPr marL="17497" marR="17497" marT="13226" marB="13226"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extLst>
                  <a:ext uri="{0D108BD9-81ED-4DB2-BD59-A6C34878D82A}">
                    <a16:rowId xmlns:a16="http://schemas.microsoft.com/office/drawing/2014/main" val="1277982916"/>
                  </a:ext>
                </a:extLst>
              </a:tr>
              <a:tr h="743009">
                <a:tc vMerge="1">
                  <a:txBody>
                    <a:bodyPr/>
                    <a:lstStyle/>
                    <a:p>
                      <a:pPr marL="182880" algn="l" rtl="0"/>
                      <a:endParaRPr lang="en-US" sz="1200" b="0" i="0">
                        <a:solidFill>
                          <a:schemeClr val="tx1"/>
                        </a:solidFill>
                        <a:latin typeface="Adobe Clean Light" panose="020B0303020404020204" pitchFamily="34" charset="0"/>
                      </a:endParaRPr>
                    </a:p>
                  </a:txBody>
                  <a:tcPr marL="0" marR="0" marT="18288" marB="18288"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88900" marR="0" lvl="0" indent="0" algn="l" defTabSz="1088291" rtl="0" eaLnBrk="1" fontAlgn="auto" latinLnBrk="0" hangingPunct="1">
                        <a:lnSpc>
                          <a:spcPct val="100000"/>
                        </a:lnSpc>
                        <a:spcBef>
                          <a:spcPts val="0"/>
                        </a:spcBef>
                        <a:spcAft>
                          <a:spcPts val="0"/>
                        </a:spcAft>
                        <a:buClrTx/>
                        <a:buSzTx/>
                        <a:buFontTx/>
                        <a:buNone/>
                        <a:tabLst/>
                        <a:defRPr/>
                      </a:pPr>
                      <a:r>
                        <a:rPr lang="es-ES" sz="1200" b="0" i="0" dirty="0">
                          <a:solidFill>
                            <a:schemeClr val="tx1">
                              <a:lumMod val="75000"/>
                              <a:lumOff val="25000"/>
                            </a:schemeClr>
                          </a:solidFill>
                          <a:latin typeface="+mn-lt"/>
                          <a:ea typeface="+mn-ea"/>
                          <a:cs typeface="+mn-cs"/>
                        </a:rPr>
                        <a:t>Personas de contacto </a:t>
                      </a:r>
                      <a:br>
                        <a:rPr lang="es-ES" sz="1200" b="0" i="0" dirty="0">
                          <a:solidFill>
                            <a:schemeClr val="tx1">
                              <a:lumMod val="75000"/>
                              <a:lumOff val="25000"/>
                            </a:schemeClr>
                          </a:solidFill>
                          <a:latin typeface="+mn-lt"/>
                          <a:ea typeface="+mn-ea"/>
                          <a:cs typeface="+mn-cs"/>
                        </a:rPr>
                      </a:br>
                      <a:r>
                        <a:rPr lang="es-ES" sz="1200" b="0" i="0" dirty="0">
                          <a:solidFill>
                            <a:schemeClr val="tx1">
                              <a:lumMod val="75000"/>
                              <a:lumOff val="25000"/>
                            </a:schemeClr>
                          </a:solidFill>
                          <a:latin typeface="+mn-lt"/>
                          <a:ea typeface="+mn-ea"/>
                          <a:cs typeface="+mn-cs"/>
                        </a:rPr>
                        <a:t>de soporte</a:t>
                      </a:r>
                    </a:p>
                  </a:txBody>
                  <a:tcPr marL="17497" marR="17497" marT="13226"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0" marR="0" lvl="0" indent="0" algn="ctr" defTabSz="1088291" rtl="0" eaLnBrk="1" fontAlgn="auto" latinLnBrk="0" hangingPunct="1">
                        <a:lnSpc>
                          <a:spcPct val="100000"/>
                        </a:lnSpc>
                        <a:spcBef>
                          <a:spcPts val="0"/>
                        </a:spcBef>
                        <a:spcAft>
                          <a:spcPts val="0"/>
                        </a:spcAft>
                        <a:buClrTx/>
                        <a:buSzTx/>
                        <a:buFontTx/>
                        <a:buNone/>
                        <a:tabLst/>
                        <a:defRPr/>
                      </a:pPr>
                      <a:r>
                        <a:rPr kumimoji="0" lang="es-ES" sz="1200" b="0" i="0" u="none" strike="noStrike" cap="none" normalizeH="0" baseline="0" noProof="0" dirty="0">
                          <a:ln>
                            <a:noFill/>
                          </a:ln>
                          <a:solidFill>
                            <a:srgbClr val="000000"/>
                          </a:solidFill>
                          <a:uLnTx/>
                          <a:uFillTx/>
                          <a:latin typeface="+mj-lt"/>
                          <a:ea typeface="+mn-ea"/>
                          <a:cs typeface="+mn-cs"/>
                        </a:rPr>
                        <a:t>6</a:t>
                      </a:r>
                    </a:p>
                  </a:txBody>
                  <a:tcPr marL="17497" marR="17497" marT="13226" marB="13226"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5F5F5">
                        <a:alpha val="15000"/>
                      </a:srgbClr>
                    </a:solidFill>
                  </a:tcPr>
                </a:tc>
                <a:extLst>
                  <a:ext uri="{0D108BD9-81ED-4DB2-BD59-A6C34878D82A}">
                    <a16:rowId xmlns:a16="http://schemas.microsoft.com/office/drawing/2014/main" val="3979488053"/>
                  </a:ext>
                </a:extLst>
              </a:tr>
              <a:tr h="743009">
                <a:tc vMerge="1">
                  <a:txBody>
                    <a:bodyPr/>
                    <a:lstStyle/>
                    <a:p>
                      <a:pPr marL="182880" algn="l" rtl="0"/>
                      <a:endParaRPr lang="en-US" sz="1200" b="0" i="0">
                        <a:solidFill>
                          <a:schemeClr val="tx1"/>
                        </a:solidFill>
                        <a:latin typeface="Adobe Clean Light" panose="020B0303020404020204" pitchFamily="34" charset="0"/>
                      </a:endParaRPr>
                    </a:p>
                  </a:txBody>
                  <a:tcPr marL="0" marR="0" marT="18288" marB="18288"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88900" marR="0" lvl="0" indent="0" algn="l" defTabSz="1088291" rtl="0" eaLnBrk="1" fontAlgn="auto" latinLnBrk="0" hangingPunct="1">
                        <a:lnSpc>
                          <a:spcPct val="100000"/>
                        </a:lnSpc>
                        <a:spcBef>
                          <a:spcPts val="0"/>
                        </a:spcBef>
                        <a:spcAft>
                          <a:spcPts val="0"/>
                        </a:spcAft>
                        <a:buClrTx/>
                        <a:buSzTx/>
                        <a:buFontTx/>
                        <a:buNone/>
                        <a:tabLst/>
                        <a:defRPr/>
                      </a:pPr>
                      <a:r>
                        <a:rPr lang="es-ES" sz="1200" b="0" i="0">
                          <a:solidFill>
                            <a:schemeClr val="tx1">
                              <a:lumMod val="75000"/>
                              <a:lumOff val="25000"/>
                            </a:schemeClr>
                          </a:solidFill>
                          <a:latin typeface="+mn-lt"/>
                          <a:ea typeface="+mn-ea"/>
                          <a:cs typeface="+mn-cs"/>
                        </a:rPr>
                        <a:t>Asistencia telefónica en directo</a:t>
                      </a:r>
                    </a:p>
                  </a:txBody>
                  <a:tcPr marL="17497" marR="17497" marT="13226"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0" marR="0" lvl="0" indent="0" algn="ctr" defTabSz="1088291" rtl="0" eaLnBrk="1" fontAlgn="auto" latinLnBrk="0" hangingPunct="1">
                        <a:lnSpc>
                          <a:spcPct val="100000"/>
                        </a:lnSpc>
                        <a:spcBef>
                          <a:spcPts val="0"/>
                        </a:spcBef>
                        <a:spcAft>
                          <a:spcPts val="0"/>
                        </a:spcAft>
                        <a:buClrTx/>
                        <a:buSzTx/>
                        <a:buFontTx/>
                        <a:buNone/>
                        <a:tabLst/>
                        <a:defRPr/>
                      </a:pPr>
                      <a:r>
                        <a:rPr kumimoji="0" lang="es-ES" sz="1400" b="0" i="0" u="none" strike="noStrike" cap="none" normalizeH="0" baseline="0" noProof="0">
                          <a:ln>
                            <a:noFill/>
                          </a:ln>
                          <a:solidFill>
                            <a:srgbClr val="000000"/>
                          </a:solidFill>
                          <a:uLnTx/>
                          <a:uFillTx/>
                          <a:latin typeface="+mj-lt"/>
                          <a:ea typeface="+mn-ea"/>
                          <a:cs typeface="+mn-cs"/>
                        </a:rPr>
                        <a:t>✓</a:t>
                      </a:r>
                    </a:p>
                  </a:txBody>
                  <a:tcPr marL="17497" marR="17497" marT="13226" marB="13226"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extLst>
                  <a:ext uri="{0D108BD9-81ED-4DB2-BD59-A6C34878D82A}">
                    <a16:rowId xmlns:a16="http://schemas.microsoft.com/office/drawing/2014/main" val="4067961505"/>
                  </a:ext>
                </a:extLst>
              </a:tr>
              <a:tr h="743009">
                <a:tc vMerge="1">
                  <a:txBody>
                    <a:bodyPr/>
                    <a:lstStyle/>
                    <a:p>
                      <a:pPr marL="182880" marR="0" lvl="0" indent="0" algn="l" defTabSz="914400" rtl="0" eaLnBrk="1" fontAlgn="auto" latinLnBrk="0" hangingPunct="1">
                        <a:lnSpc>
                          <a:spcPct val="100000"/>
                        </a:lnSpc>
                        <a:spcBef>
                          <a:spcPts val="0"/>
                        </a:spcBef>
                        <a:spcAft>
                          <a:spcPts val="0"/>
                        </a:spcAft>
                        <a:buClrTx/>
                        <a:buSzTx/>
                        <a:buFontTx/>
                        <a:buNone/>
                        <a:tabLst/>
                        <a:defRPr/>
                      </a:pPr>
                      <a:endParaRPr lang="en-US" sz="1200" b="0" i="0">
                        <a:solidFill>
                          <a:schemeClr val="tx1"/>
                        </a:solidFill>
                        <a:latin typeface="Adobe Clean Light" panose="020B0303020404020204" pitchFamily="34" charset="0"/>
                      </a:endParaRPr>
                    </a:p>
                  </a:txBody>
                  <a:tcPr marL="0" marR="0" marT="18288" marB="18288"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88900" marR="0" lvl="0" indent="0" algn="l" defTabSz="1088291" rtl="0" eaLnBrk="1" fontAlgn="auto" latinLnBrk="0" hangingPunct="1">
                        <a:lnSpc>
                          <a:spcPct val="100000"/>
                        </a:lnSpc>
                        <a:spcBef>
                          <a:spcPts val="0"/>
                        </a:spcBef>
                        <a:spcAft>
                          <a:spcPts val="0"/>
                        </a:spcAft>
                        <a:buClrTx/>
                        <a:buSzTx/>
                        <a:buFontTx/>
                        <a:buNone/>
                        <a:tabLst/>
                        <a:defRPr/>
                      </a:pPr>
                      <a:r>
                        <a:rPr lang="es-ES" sz="1200" b="0" i="0" dirty="0">
                          <a:solidFill>
                            <a:schemeClr val="tx1">
                              <a:lumMod val="75000"/>
                              <a:lumOff val="25000"/>
                            </a:schemeClr>
                          </a:solidFill>
                          <a:latin typeface="+mn-lt"/>
                          <a:ea typeface="+mn-ea"/>
                          <a:cs typeface="+mn-cs"/>
                        </a:rPr>
                        <a:t>Administración de </a:t>
                      </a:r>
                      <a:br>
                        <a:rPr lang="es-ES" sz="1200" b="0" i="0" dirty="0">
                          <a:solidFill>
                            <a:schemeClr val="tx1">
                              <a:lumMod val="75000"/>
                              <a:lumOff val="25000"/>
                            </a:schemeClr>
                          </a:solidFill>
                          <a:latin typeface="+mn-lt"/>
                          <a:ea typeface="+mn-ea"/>
                          <a:cs typeface="+mn-cs"/>
                        </a:rPr>
                      </a:br>
                      <a:r>
                        <a:rPr lang="es-ES" sz="1200" b="0" i="0" dirty="0">
                          <a:solidFill>
                            <a:schemeClr val="tx1">
                              <a:lumMod val="75000"/>
                              <a:lumOff val="25000"/>
                            </a:schemeClr>
                          </a:solidFill>
                          <a:latin typeface="+mn-lt"/>
                          <a:ea typeface="+mn-ea"/>
                          <a:cs typeface="+mn-cs"/>
                        </a:rPr>
                        <a:t>la escalabilidad</a:t>
                      </a:r>
                    </a:p>
                  </a:txBody>
                  <a:tcPr marL="17497" marR="17497" marT="13226"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0" marR="0" lvl="0" indent="0" algn="ctr" defTabSz="1088291" rtl="0" eaLnBrk="1" fontAlgn="auto" latinLnBrk="0" hangingPunct="1">
                        <a:lnSpc>
                          <a:spcPct val="100000"/>
                        </a:lnSpc>
                        <a:spcBef>
                          <a:spcPts val="0"/>
                        </a:spcBef>
                        <a:spcAft>
                          <a:spcPts val="0"/>
                        </a:spcAft>
                        <a:buClrTx/>
                        <a:buSzTx/>
                        <a:buFontTx/>
                        <a:buNone/>
                        <a:tabLst/>
                        <a:defRPr/>
                      </a:pPr>
                      <a:r>
                        <a:rPr kumimoji="0" lang="es-ES" sz="1400" b="0" i="0" u="none" strike="noStrike" cap="none" normalizeH="0" baseline="0" noProof="0" dirty="0">
                          <a:ln>
                            <a:noFill/>
                          </a:ln>
                          <a:solidFill>
                            <a:srgbClr val="000000"/>
                          </a:solidFill>
                          <a:uLnTx/>
                          <a:uFillTx/>
                          <a:latin typeface="+mj-lt"/>
                          <a:ea typeface="+mn-ea"/>
                          <a:cs typeface="+mn-cs"/>
                        </a:rPr>
                        <a:t>✓</a:t>
                      </a:r>
                    </a:p>
                  </a:txBody>
                  <a:tcPr marL="17497" marR="17497" marT="13226" marB="13226"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5F5F5">
                        <a:alpha val="15000"/>
                      </a:srgbClr>
                    </a:solidFill>
                  </a:tcPr>
                </a:tc>
                <a:extLst>
                  <a:ext uri="{0D108BD9-81ED-4DB2-BD59-A6C34878D82A}">
                    <a16:rowId xmlns:a16="http://schemas.microsoft.com/office/drawing/2014/main" val="110887327"/>
                  </a:ext>
                </a:extLst>
              </a:tr>
            </a:tbl>
          </a:graphicData>
        </a:graphic>
      </p:graphicFrame>
      <p:grpSp>
        <p:nvGrpSpPr>
          <p:cNvPr id="4" name="Group 3">
            <a:extLst>
              <a:ext uri="{FF2B5EF4-FFF2-40B4-BE49-F238E27FC236}">
                <a16:creationId xmlns:a16="http://schemas.microsoft.com/office/drawing/2014/main" id="{0B19A9B0-941C-4023-9419-4D078FD131DB}"/>
              </a:ext>
            </a:extLst>
          </p:cNvPr>
          <p:cNvGrpSpPr/>
          <p:nvPr/>
        </p:nvGrpSpPr>
        <p:grpSpPr>
          <a:xfrm>
            <a:off x="4511039" y="930652"/>
            <a:ext cx="7370066" cy="360000"/>
            <a:chOff x="4000500" y="1895754"/>
            <a:chExt cx="1000125" cy="2664807"/>
          </a:xfrm>
        </p:grpSpPr>
        <p:sp>
          <p:nvSpPr>
            <p:cNvPr id="5" name="Rectangle: Rounded Corners 4">
              <a:extLst>
                <a:ext uri="{FF2B5EF4-FFF2-40B4-BE49-F238E27FC236}">
                  <a16:creationId xmlns:a16="http://schemas.microsoft.com/office/drawing/2014/main" id="{7AB90B09-012A-433C-9A96-72E4C01EC18D}"/>
                </a:ext>
              </a:extLst>
            </p:cNvPr>
            <p:cNvSpPr/>
            <p:nvPr/>
          </p:nvSpPr>
          <p:spPr>
            <a:xfrm>
              <a:off x="4000500" y="1895754"/>
              <a:ext cx="1000125" cy="2664807"/>
            </a:xfrm>
            <a:prstGeom prst="roundRect">
              <a:avLst>
                <a:gd name="adj" fmla="val 50000"/>
              </a:avLst>
            </a:prstGeom>
            <a:solidFill>
              <a:schemeClr val="accent6"/>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lnSpc>
                  <a:spcPct val="85000"/>
                </a:lnSpc>
                <a:spcBef>
                  <a:spcPts val="0"/>
                </a:spcBef>
                <a:spcAft>
                  <a:spcPts val="0"/>
                </a:spcAft>
                <a:buClrTx/>
                <a:buSzTx/>
                <a:buFontTx/>
                <a:buNone/>
                <a:tabLst/>
                <a:defRPr/>
              </a:pPr>
              <a:endParaRPr kumimoji="0" lang="en-GB" b="0" i="0" u="none" strike="noStrike" kern="0" cap="none" spc="0" normalizeH="0" baseline="0" noProof="0">
                <a:ln>
                  <a:noFill/>
                </a:ln>
                <a:solidFill>
                  <a:srgbClr val="FFFFFF"/>
                </a:solidFill>
                <a:effectLst/>
                <a:uLnTx/>
                <a:uFillTx/>
                <a:latin typeface="Adobe Clean ExtraBold"/>
                <a:ea typeface="+mn-ea"/>
                <a:cs typeface="+mn-cs"/>
              </a:endParaRPr>
            </a:p>
          </p:txBody>
        </p:sp>
        <p:sp>
          <p:nvSpPr>
            <p:cNvPr id="6" name="Rectangle: Rounded Corners 5">
              <a:extLst>
                <a:ext uri="{FF2B5EF4-FFF2-40B4-BE49-F238E27FC236}">
                  <a16:creationId xmlns:a16="http://schemas.microsoft.com/office/drawing/2014/main" id="{7CC50386-681D-441A-9746-218B04D9630E}"/>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marL="0" marR="0" lvl="0" indent="0" algn="ctr" defTabSz="914400" rtl="0" eaLnBrk="1" fontAlgn="auto" latinLnBrk="0" hangingPunct="1">
                <a:lnSpc>
                  <a:spcPct val="85000"/>
                </a:lnSpc>
                <a:spcBef>
                  <a:spcPts val="0"/>
                </a:spcBef>
                <a:spcAft>
                  <a:spcPts val="0"/>
                </a:spcAft>
                <a:buClrTx/>
                <a:buSzTx/>
                <a:buFontTx/>
                <a:buNone/>
                <a:tabLst/>
                <a:defRPr/>
              </a:pPr>
              <a:r>
                <a:rPr kumimoji="0" lang="es-ES" b="0" i="0" u="none" strike="noStrike" cap="none" normalizeH="0" baseline="0" noProof="0">
                  <a:ln>
                    <a:noFill/>
                  </a:ln>
                  <a:solidFill>
                    <a:srgbClr val="FFFFFF"/>
                  </a:solidFill>
                  <a:uLnTx/>
                  <a:uFillTx/>
                  <a:latin typeface="Adobe Clean ExtraBold"/>
                  <a:ea typeface="+mn-ea"/>
                  <a:cs typeface="+mn-cs"/>
                </a:rPr>
                <a:t>Niveles y funciones</a:t>
              </a:r>
            </a:p>
          </p:txBody>
        </p:sp>
      </p:grpSp>
      <p:sp>
        <p:nvSpPr>
          <p:cNvPr id="8" name="Rectangle 7">
            <a:extLst>
              <a:ext uri="{FF2B5EF4-FFF2-40B4-BE49-F238E27FC236}">
                <a16:creationId xmlns:a16="http://schemas.microsoft.com/office/drawing/2014/main" id="{23374CC1-C2E0-4BEB-8120-2B9CBBA016FB}"/>
              </a:ext>
            </a:extLst>
          </p:cNvPr>
          <p:cNvSpPr/>
          <p:nvPr/>
        </p:nvSpPr>
        <p:spPr>
          <a:xfrm>
            <a:off x="4511038" y="1384662"/>
            <a:ext cx="7370066" cy="1327341"/>
          </a:xfrm>
          <a:prstGeom prst="rect">
            <a:avLst/>
          </a:pr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dobe Clean SemiLight" panose="020B0403020404020204" pitchFamily="34" charset="0"/>
            </a:endParaRPr>
          </a:p>
        </p:txBody>
      </p:sp>
      <p:sp>
        <p:nvSpPr>
          <p:cNvPr id="9" name="TextBox 8">
            <a:extLst>
              <a:ext uri="{FF2B5EF4-FFF2-40B4-BE49-F238E27FC236}">
                <a16:creationId xmlns:a16="http://schemas.microsoft.com/office/drawing/2014/main" id="{86C5CE28-0E4A-4D14-BC20-1B0410C298EB}"/>
              </a:ext>
            </a:extLst>
          </p:cNvPr>
          <p:cNvSpPr txBox="1"/>
          <p:nvPr/>
        </p:nvSpPr>
        <p:spPr>
          <a:xfrm>
            <a:off x="4605743" y="1888828"/>
            <a:ext cx="7180653" cy="646331"/>
          </a:xfrm>
          <a:prstGeom prst="rect">
            <a:avLst/>
          </a:prstGeom>
          <a:noFill/>
        </p:spPr>
        <p:txBody>
          <a:bodyPr wrap="square">
            <a:spAutoFit/>
          </a:bodyPr>
          <a:lstStyle/>
          <a:p>
            <a:r>
              <a:rPr lang="es-ES" sz="1200" dirty="0"/>
              <a:t>Disfrute de recursos en línea para encontrar documentación, hable con otros expertos y clientes para conocer </a:t>
            </a:r>
            <a:br>
              <a:rPr lang="es-ES" sz="1200" dirty="0"/>
            </a:br>
            <a:r>
              <a:rPr lang="es-ES" sz="1200" dirty="0"/>
              <a:t>las prácticas recomendadas y acceda a seminarios web (en horas de oficina). Para ver consejos y trucos sobre resolución de problemas, tiene a su disposición diferentes canales para enviar preguntas y casos de soporte.</a:t>
            </a:r>
          </a:p>
        </p:txBody>
      </p:sp>
      <p:grpSp>
        <p:nvGrpSpPr>
          <p:cNvPr id="10" name="Group 9">
            <a:extLst>
              <a:ext uri="{FF2B5EF4-FFF2-40B4-BE49-F238E27FC236}">
                <a16:creationId xmlns:a16="http://schemas.microsoft.com/office/drawing/2014/main" id="{0478C2D5-12AC-49F7-B5ED-5C498992BFA0}"/>
              </a:ext>
            </a:extLst>
          </p:cNvPr>
          <p:cNvGrpSpPr/>
          <p:nvPr/>
        </p:nvGrpSpPr>
        <p:grpSpPr>
          <a:xfrm>
            <a:off x="4605744" y="1498727"/>
            <a:ext cx="7180654" cy="360000"/>
            <a:chOff x="4000500" y="1895754"/>
            <a:chExt cx="1000125" cy="2664807"/>
          </a:xfrm>
        </p:grpSpPr>
        <p:sp>
          <p:nvSpPr>
            <p:cNvPr id="11" name="Rectangle: Rounded Corners 10">
              <a:extLst>
                <a:ext uri="{FF2B5EF4-FFF2-40B4-BE49-F238E27FC236}">
                  <a16:creationId xmlns:a16="http://schemas.microsoft.com/office/drawing/2014/main" id="{3F051529-6599-4250-813E-5C2A2AF635E7}"/>
                </a:ext>
              </a:extLst>
            </p:cNvPr>
            <p:cNvSpPr/>
            <p:nvPr/>
          </p:nvSpPr>
          <p:spPr>
            <a:xfrm>
              <a:off x="4000500" y="1895754"/>
              <a:ext cx="1000125" cy="2664807"/>
            </a:xfrm>
            <a:prstGeom prst="roundRect">
              <a:avLst>
                <a:gd name="adj" fmla="val 50000"/>
              </a:avLst>
            </a:prstGeom>
            <a:solidFill>
              <a:srgbClr val="97AEB7"/>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kumimoji="0" lang="en-GB" sz="1400" b="0" i="0" u="none" strike="noStrike" kern="0" cap="none" spc="0" normalizeH="0" baseline="0" noProof="0">
                <a:ln>
                  <a:noFill/>
                </a:ln>
                <a:solidFill>
                  <a:srgbClr val="FFFFFF"/>
                </a:solidFill>
                <a:effectLst/>
                <a:uLnTx/>
                <a:uFillTx/>
                <a:latin typeface="Adobe Clean ExtraBold"/>
                <a:ea typeface="+mn-ea"/>
                <a:cs typeface="+mn-cs"/>
              </a:endParaRPr>
            </a:p>
          </p:txBody>
        </p:sp>
        <p:sp>
          <p:nvSpPr>
            <p:cNvPr id="12" name="Rectangle: Rounded Corners 11">
              <a:extLst>
                <a:ext uri="{FF2B5EF4-FFF2-40B4-BE49-F238E27FC236}">
                  <a16:creationId xmlns:a16="http://schemas.microsoft.com/office/drawing/2014/main" id="{763EF3CE-3F8D-4EFC-97D0-C2FD163B2B9D}"/>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r>
                <a:rPr lang="es-ES" sz="1600">
                  <a:solidFill>
                    <a:srgbClr val="FFFFFF"/>
                  </a:solidFill>
                  <a:latin typeface="Adobe Clean ExtraBold"/>
                </a:rPr>
                <a:t>Soporte Online</a:t>
              </a:r>
            </a:p>
          </p:txBody>
        </p:sp>
      </p:grpSp>
      <p:sp>
        <p:nvSpPr>
          <p:cNvPr id="13" name="Rectangle 12">
            <a:extLst>
              <a:ext uri="{FF2B5EF4-FFF2-40B4-BE49-F238E27FC236}">
                <a16:creationId xmlns:a16="http://schemas.microsoft.com/office/drawing/2014/main" id="{4C01E352-9816-42DC-820C-94ED172D51FC}"/>
              </a:ext>
            </a:extLst>
          </p:cNvPr>
          <p:cNvSpPr>
            <a:spLocks/>
          </p:cNvSpPr>
          <p:nvPr/>
        </p:nvSpPr>
        <p:spPr>
          <a:xfrm>
            <a:off x="5420328" y="3000253"/>
            <a:ext cx="2622520" cy="161583"/>
          </a:xfrm>
          <a:prstGeom prst="rect">
            <a:avLst/>
          </a:prstGeom>
          <a:noFill/>
        </p:spPr>
        <p:txBody>
          <a:bodyPr wrap="square" lIns="0" tIns="0" rIns="0" bIns="0" rtlCol="0">
            <a:spAutoFit/>
          </a:bodyPr>
          <a:lstStyle/>
          <a:p>
            <a:r>
              <a:rPr lang="es-ES" sz="1050">
                <a:solidFill>
                  <a:schemeClr val="tx1">
                    <a:lumMod val="75000"/>
                    <a:lumOff val="25000"/>
                  </a:schemeClr>
                </a:solidFill>
                <a:latin typeface="+mj-lt"/>
              </a:rPr>
              <a:t>Foros en línea</a:t>
            </a:r>
          </a:p>
        </p:txBody>
      </p:sp>
      <p:sp>
        <p:nvSpPr>
          <p:cNvPr id="14" name="TextBox 13">
            <a:extLst>
              <a:ext uri="{FF2B5EF4-FFF2-40B4-BE49-F238E27FC236}">
                <a16:creationId xmlns:a16="http://schemas.microsoft.com/office/drawing/2014/main" id="{ED6D77AB-6D4C-4A17-ADF0-D35AD62AE717}"/>
              </a:ext>
            </a:extLst>
          </p:cNvPr>
          <p:cNvSpPr txBox="1">
            <a:spLocks/>
          </p:cNvSpPr>
          <p:nvPr/>
        </p:nvSpPr>
        <p:spPr>
          <a:xfrm>
            <a:off x="6902977" y="2927865"/>
            <a:ext cx="1497982" cy="338554"/>
          </a:xfrm>
          <a:prstGeom prst="rect">
            <a:avLst/>
          </a:prstGeom>
          <a:noFill/>
        </p:spPr>
        <p:txBody>
          <a:bodyPr wrap="square" lIns="0" tIns="0" rIns="0" bIns="0" rtlCol="0">
            <a:spAutoFit/>
          </a:bodyPr>
          <a:lstStyle/>
          <a:p>
            <a:pPr marL="171450" lvl="0" indent="-171450">
              <a:spcBef>
                <a:spcPts val="600"/>
              </a:spcBef>
              <a:buClr>
                <a:schemeClr val="bg1">
                  <a:lumMod val="50000"/>
                </a:schemeClr>
              </a:buClr>
              <a:buSzPct val="90000"/>
              <a:buFont typeface="Arial" panose="020B0604020202020204" pitchFamily="34" charset="0"/>
              <a:buChar char="•"/>
              <a:defRPr/>
            </a:pPr>
            <a:r>
              <a:rPr lang="es-ES" sz="1100" dirty="0">
                <a:solidFill>
                  <a:srgbClr val="000000"/>
                </a:solidFill>
              </a:rPr>
              <a:t>Acceso ininterrumpido a </a:t>
            </a:r>
            <a:r>
              <a:rPr lang="es-ES" sz="1100" dirty="0" err="1">
                <a:solidFill>
                  <a:srgbClr val="000000"/>
                </a:solidFill>
              </a:rPr>
              <a:t>Communities</a:t>
            </a:r>
            <a:endParaRPr lang="es-ES" sz="1100" dirty="0">
              <a:solidFill>
                <a:srgbClr val="000000"/>
              </a:solidFill>
            </a:endParaRPr>
          </a:p>
        </p:txBody>
      </p:sp>
      <p:cxnSp>
        <p:nvCxnSpPr>
          <p:cNvPr id="15" name="Straight Connector 14">
            <a:extLst>
              <a:ext uri="{FF2B5EF4-FFF2-40B4-BE49-F238E27FC236}">
                <a16:creationId xmlns:a16="http://schemas.microsoft.com/office/drawing/2014/main" id="{E46B05E7-8B69-4FD8-BE58-91982D20D72F}"/>
              </a:ext>
            </a:extLst>
          </p:cNvPr>
          <p:cNvCxnSpPr>
            <a:cxnSpLocks/>
          </p:cNvCxnSpPr>
          <p:nvPr/>
        </p:nvCxnSpPr>
        <p:spPr>
          <a:xfrm>
            <a:off x="4784431" y="3609190"/>
            <a:ext cx="6884329"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B4EC99B-9298-4147-ACBA-F212D415E536}"/>
              </a:ext>
            </a:extLst>
          </p:cNvPr>
          <p:cNvCxnSpPr>
            <a:cxnSpLocks/>
          </p:cNvCxnSpPr>
          <p:nvPr/>
        </p:nvCxnSpPr>
        <p:spPr>
          <a:xfrm>
            <a:off x="6680372" y="2958808"/>
            <a:ext cx="0" cy="3385167"/>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A9A748DD-8E1B-4FA0-A099-E97B9FF103C0}"/>
              </a:ext>
            </a:extLst>
          </p:cNvPr>
          <p:cNvSpPr/>
          <p:nvPr/>
        </p:nvSpPr>
        <p:spPr>
          <a:xfrm>
            <a:off x="4752314" y="2880274"/>
            <a:ext cx="491535" cy="491535"/>
          </a:xfrm>
          <a:prstGeom prst="ellipse">
            <a:avLst/>
          </a:prstGeom>
          <a:solidFill>
            <a:schemeClr val="accent6"/>
          </a:solidFill>
          <a:ln>
            <a:noFill/>
          </a:ln>
          <a:effectLst>
            <a:outerShdw blurRad="203200" dist="50800" dir="2700000" algn="tl" rotWithShape="0">
              <a:prstClr val="black">
                <a:alpha val="36000"/>
              </a:prstClr>
            </a:outerShdw>
          </a:effectLst>
          <a:scene3d>
            <a:camera prst="orthographicFront"/>
            <a:lightRig rig="soft" dir="t">
              <a:rot lat="0" lon="0" rev="18600000"/>
            </a:lightRig>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srgbClr val="FFFFFF"/>
              </a:solidFill>
              <a:latin typeface="Adobe Clean SemiLight" panose="020B0403020404020204" pitchFamily="34" charset="0"/>
            </a:endParaRPr>
          </a:p>
        </p:txBody>
      </p:sp>
      <p:pic>
        <p:nvPicPr>
          <p:cNvPr id="19" name="Graphic 18">
            <a:extLst>
              <a:ext uri="{FF2B5EF4-FFF2-40B4-BE49-F238E27FC236}">
                <a16:creationId xmlns:a16="http://schemas.microsoft.com/office/drawing/2014/main" id="{904D75F4-79DA-4DF0-81A3-F064E1225B4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883852" y="3009134"/>
            <a:ext cx="228459" cy="228459"/>
          </a:xfrm>
          <a:prstGeom prst="rect">
            <a:avLst/>
          </a:prstGeom>
        </p:spPr>
      </p:pic>
      <p:sp>
        <p:nvSpPr>
          <p:cNvPr id="21" name="Oval 20">
            <a:extLst>
              <a:ext uri="{FF2B5EF4-FFF2-40B4-BE49-F238E27FC236}">
                <a16:creationId xmlns:a16="http://schemas.microsoft.com/office/drawing/2014/main" id="{DF49296D-361A-4085-9354-012805048698}"/>
              </a:ext>
            </a:extLst>
          </p:cNvPr>
          <p:cNvSpPr/>
          <p:nvPr/>
        </p:nvSpPr>
        <p:spPr>
          <a:xfrm>
            <a:off x="4752314" y="3771394"/>
            <a:ext cx="491535" cy="491535"/>
          </a:xfrm>
          <a:prstGeom prst="ellipse">
            <a:avLst/>
          </a:prstGeom>
          <a:solidFill>
            <a:schemeClr val="accent6"/>
          </a:solidFill>
          <a:ln>
            <a:noFill/>
          </a:ln>
          <a:effectLst>
            <a:outerShdw blurRad="203200" dist="50800" dir="2700000" algn="tl" rotWithShape="0">
              <a:prstClr val="black">
                <a:alpha val="36000"/>
              </a:prstClr>
            </a:outerShdw>
          </a:effectLst>
          <a:scene3d>
            <a:camera prst="orthographicFront"/>
            <a:lightRig rig="soft" dir="t">
              <a:rot lat="0" lon="0" rev="18600000"/>
            </a:lightRig>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srgbClr val="FFFFFF"/>
              </a:solidFill>
              <a:latin typeface="Adobe Clean SemiLight" panose="020B0403020404020204" pitchFamily="34" charset="0"/>
            </a:endParaRPr>
          </a:p>
        </p:txBody>
      </p:sp>
      <p:pic>
        <p:nvPicPr>
          <p:cNvPr id="22" name="Graphic 21">
            <a:extLst>
              <a:ext uri="{FF2B5EF4-FFF2-40B4-BE49-F238E27FC236}">
                <a16:creationId xmlns:a16="http://schemas.microsoft.com/office/drawing/2014/main" id="{3B9F85D2-67BC-413E-B758-CF752F6A20F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884443" y="3909011"/>
            <a:ext cx="227277" cy="219702"/>
          </a:xfrm>
          <a:prstGeom prst="rect">
            <a:avLst/>
          </a:prstGeom>
        </p:spPr>
      </p:pic>
      <p:sp>
        <p:nvSpPr>
          <p:cNvPr id="24" name="Oval 23">
            <a:extLst>
              <a:ext uri="{FF2B5EF4-FFF2-40B4-BE49-F238E27FC236}">
                <a16:creationId xmlns:a16="http://schemas.microsoft.com/office/drawing/2014/main" id="{A32CD65B-9A1A-4D8E-A017-AC0E7F8674DC}"/>
              </a:ext>
            </a:extLst>
          </p:cNvPr>
          <p:cNvSpPr/>
          <p:nvPr/>
        </p:nvSpPr>
        <p:spPr>
          <a:xfrm>
            <a:off x="4752314" y="5679256"/>
            <a:ext cx="491535" cy="491535"/>
          </a:xfrm>
          <a:prstGeom prst="ellipse">
            <a:avLst/>
          </a:prstGeom>
          <a:solidFill>
            <a:schemeClr val="accent6"/>
          </a:solidFill>
          <a:ln>
            <a:noFill/>
          </a:ln>
          <a:effectLst>
            <a:outerShdw blurRad="203200" dist="50800" dir="2700000" algn="tl" rotWithShape="0">
              <a:prstClr val="black">
                <a:alpha val="36000"/>
              </a:prstClr>
            </a:outerShdw>
          </a:effectLst>
          <a:scene3d>
            <a:camera prst="orthographicFront"/>
            <a:lightRig rig="soft" dir="t">
              <a:rot lat="0" lon="0" rev="18600000"/>
            </a:lightRig>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srgbClr val="FFFFFF"/>
              </a:solidFill>
              <a:latin typeface="Adobe Clean SemiLight" panose="020B0403020404020204" pitchFamily="34" charset="0"/>
            </a:endParaRPr>
          </a:p>
        </p:txBody>
      </p:sp>
      <p:pic>
        <p:nvPicPr>
          <p:cNvPr id="25" name="Graphic 24">
            <a:extLst>
              <a:ext uri="{FF2B5EF4-FFF2-40B4-BE49-F238E27FC236}">
                <a16:creationId xmlns:a16="http://schemas.microsoft.com/office/drawing/2014/main" id="{5E2B9F64-A79A-4C5C-BDBE-9750BA8CDBD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890695" y="5796167"/>
            <a:ext cx="214773" cy="222179"/>
          </a:xfrm>
          <a:prstGeom prst="rect">
            <a:avLst/>
          </a:prstGeom>
        </p:spPr>
      </p:pic>
      <p:sp>
        <p:nvSpPr>
          <p:cNvPr id="27" name="Oval 26">
            <a:extLst>
              <a:ext uri="{FF2B5EF4-FFF2-40B4-BE49-F238E27FC236}">
                <a16:creationId xmlns:a16="http://schemas.microsoft.com/office/drawing/2014/main" id="{BC5235F6-FC38-4F0E-973D-A22DB0EE0898}"/>
              </a:ext>
            </a:extLst>
          </p:cNvPr>
          <p:cNvSpPr/>
          <p:nvPr/>
        </p:nvSpPr>
        <p:spPr>
          <a:xfrm>
            <a:off x="4752314" y="4697753"/>
            <a:ext cx="491535" cy="491535"/>
          </a:xfrm>
          <a:prstGeom prst="ellipse">
            <a:avLst/>
          </a:prstGeom>
          <a:solidFill>
            <a:schemeClr val="accent6"/>
          </a:solidFill>
          <a:ln>
            <a:noFill/>
          </a:ln>
          <a:effectLst>
            <a:outerShdw blurRad="203200" dist="50800" dir="2700000" algn="tl" rotWithShape="0">
              <a:prstClr val="black">
                <a:alpha val="36000"/>
              </a:prstClr>
            </a:outerShdw>
          </a:effectLst>
          <a:scene3d>
            <a:camera prst="orthographicFront"/>
            <a:lightRig rig="soft" dir="t">
              <a:rot lat="0" lon="0" rev="18600000"/>
            </a:lightRig>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srgbClr val="FFFFFF"/>
              </a:solidFill>
              <a:latin typeface="Adobe Clean SemiLight" panose="020B0403020404020204" pitchFamily="34" charset="0"/>
            </a:endParaRPr>
          </a:p>
        </p:txBody>
      </p:sp>
      <p:pic>
        <p:nvPicPr>
          <p:cNvPr id="28" name="Graphic 27">
            <a:extLst>
              <a:ext uri="{FF2B5EF4-FFF2-40B4-BE49-F238E27FC236}">
                <a16:creationId xmlns:a16="http://schemas.microsoft.com/office/drawing/2014/main" id="{EDB885EB-0BB0-4CE2-8F4D-A4F263D8639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885591" y="4816128"/>
            <a:ext cx="224981" cy="224981"/>
          </a:xfrm>
          <a:prstGeom prst="rect">
            <a:avLst/>
          </a:prstGeom>
        </p:spPr>
      </p:pic>
      <p:sp>
        <p:nvSpPr>
          <p:cNvPr id="29" name="Rectangle 28">
            <a:extLst>
              <a:ext uri="{FF2B5EF4-FFF2-40B4-BE49-F238E27FC236}">
                <a16:creationId xmlns:a16="http://schemas.microsoft.com/office/drawing/2014/main" id="{2EEDCCDC-5EA5-42F1-B468-4D2ED6EFDB5E}"/>
              </a:ext>
            </a:extLst>
          </p:cNvPr>
          <p:cNvSpPr>
            <a:spLocks/>
          </p:cNvSpPr>
          <p:nvPr/>
        </p:nvSpPr>
        <p:spPr>
          <a:xfrm>
            <a:off x="5420328" y="3923132"/>
            <a:ext cx="1324778" cy="323165"/>
          </a:xfrm>
          <a:prstGeom prst="rect">
            <a:avLst/>
          </a:prstGeom>
          <a:noFill/>
        </p:spPr>
        <p:txBody>
          <a:bodyPr wrap="square" lIns="0" tIns="0" rIns="0" bIns="0" rtlCol="0">
            <a:spAutoFit/>
          </a:bodyPr>
          <a:lstStyle/>
          <a:p>
            <a:r>
              <a:rPr lang="es-ES" sz="1050">
                <a:solidFill>
                  <a:schemeClr val="tx1">
                    <a:lumMod val="75000"/>
                    <a:lumOff val="25000"/>
                  </a:schemeClr>
                </a:solidFill>
                <a:latin typeface="+mj-lt"/>
              </a:rPr>
              <a:t>Asistencia mediante chat en directo*</a:t>
            </a:r>
          </a:p>
        </p:txBody>
      </p:sp>
      <p:sp>
        <p:nvSpPr>
          <p:cNvPr id="30" name="Rectangle 29">
            <a:extLst>
              <a:ext uri="{FF2B5EF4-FFF2-40B4-BE49-F238E27FC236}">
                <a16:creationId xmlns:a16="http://schemas.microsoft.com/office/drawing/2014/main" id="{B033F6E7-E9FE-4095-8C65-E4E3E6646604}"/>
              </a:ext>
            </a:extLst>
          </p:cNvPr>
          <p:cNvSpPr>
            <a:spLocks/>
          </p:cNvSpPr>
          <p:nvPr/>
        </p:nvSpPr>
        <p:spPr>
          <a:xfrm>
            <a:off x="5420328" y="4842291"/>
            <a:ext cx="990344" cy="161583"/>
          </a:xfrm>
          <a:prstGeom prst="rect">
            <a:avLst/>
          </a:prstGeom>
          <a:noFill/>
        </p:spPr>
        <p:txBody>
          <a:bodyPr wrap="square" lIns="0" tIns="0" rIns="0" bIns="0" rtlCol="0">
            <a:spAutoFit/>
          </a:bodyPr>
          <a:lstStyle/>
          <a:p>
            <a:r>
              <a:rPr lang="es-ES" sz="1050">
                <a:solidFill>
                  <a:schemeClr val="tx1">
                    <a:lumMod val="75000"/>
                    <a:lumOff val="25000"/>
                  </a:schemeClr>
                </a:solidFill>
                <a:latin typeface="+mj-lt"/>
              </a:rPr>
              <a:t>Preparación</a:t>
            </a:r>
          </a:p>
        </p:txBody>
      </p:sp>
      <p:sp>
        <p:nvSpPr>
          <p:cNvPr id="31" name="Rectangle 30">
            <a:extLst>
              <a:ext uri="{FF2B5EF4-FFF2-40B4-BE49-F238E27FC236}">
                <a16:creationId xmlns:a16="http://schemas.microsoft.com/office/drawing/2014/main" id="{20459EB1-6D11-4DD4-95D1-16FB3B8678E4}"/>
              </a:ext>
            </a:extLst>
          </p:cNvPr>
          <p:cNvSpPr>
            <a:spLocks/>
          </p:cNvSpPr>
          <p:nvPr/>
        </p:nvSpPr>
        <p:spPr>
          <a:xfrm>
            <a:off x="5420328" y="5739268"/>
            <a:ext cx="1089009" cy="484748"/>
          </a:xfrm>
          <a:prstGeom prst="rect">
            <a:avLst/>
          </a:prstGeom>
          <a:noFill/>
        </p:spPr>
        <p:txBody>
          <a:bodyPr wrap="square" lIns="0" tIns="0" rIns="0" bIns="0" rtlCol="0">
            <a:spAutoFit/>
          </a:bodyPr>
          <a:lstStyle/>
          <a:p>
            <a:r>
              <a:rPr lang="es-ES" sz="1050" dirty="0">
                <a:solidFill>
                  <a:schemeClr val="tx1">
                    <a:lumMod val="75000"/>
                    <a:lumOff val="25000"/>
                  </a:schemeClr>
                </a:solidFill>
                <a:latin typeface="+mj-lt"/>
              </a:rPr>
              <a:t>Soporte telefónico ininterrumpido para problemas P1</a:t>
            </a:r>
          </a:p>
        </p:txBody>
      </p:sp>
      <p:cxnSp>
        <p:nvCxnSpPr>
          <p:cNvPr id="32" name="Straight Connector 31">
            <a:extLst>
              <a:ext uri="{FF2B5EF4-FFF2-40B4-BE49-F238E27FC236}">
                <a16:creationId xmlns:a16="http://schemas.microsoft.com/office/drawing/2014/main" id="{0751B0A3-E7EF-4032-B33B-AFC6811D7C19}"/>
              </a:ext>
            </a:extLst>
          </p:cNvPr>
          <p:cNvCxnSpPr>
            <a:cxnSpLocks/>
          </p:cNvCxnSpPr>
          <p:nvPr/>
        </p:nvCxnSpPr>
        <p:spPr>
          <a:xfrm>
            <a:off x="4784431" y="4460748"/>
            <a:ext cx="6884329"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2007765-6D3C-4AA8-80DE-F2902D82FF95}"/>
              </a:ext>
            </a:extLst>
          </p:cNvPr>
          <p:cNvCxnSpPr>
            <a:cxnSpLocks/>
          </p:cNvCxnSpPr>
          <p:nvPr/>
        </p:nvCxnSpPr>
        <p:spPr>
          <a:xfrm>
            <a:off x="4784431" y="5506799"/>
            <a:ext cx="6884329"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5F327D6B-6E34-42BC-BFF7-DB5F3D5D60CB}"/>
              </a:ext>
            </a:extLst>
          </p:cNvPr>
          <p:cNvSpPr txBox="1">
            <a:spLocks/>
          </p:cNvSpPr>
          <p:nvPr/>
        </p:nvSpPr>
        <p:spPr>
          <a:xfrm>
            <a:off x="8500205" y="2946650"/>
            <a:ext cx="1320010" cy="338554"/>
          </a:xfrm>
          <a:prstGeom prst="rect">
            <a:avLst/>
          </a:prstGeom>
          <a:noFill/>
        </p:spPr>
        <p:txBody>
          <a:bodyPr wrap="square" lIns="0" tIns="0" rIns="0" bIns="0" rtlCol="0">
            <a:spAutoFit/>
          </a:bodyPr>
          <a:lstStyle/>
          <a:p>
            <a:pPr marL="171450" lvl="0" indent="-171450">
              <a:spcBef>
                <a:spcPts val="600"/>
              </a:spcBef>
              <a:buClr>
                <a:schemeClr val="bg1">
                  <a:lumMod val="50000"/>
                </a:schemeClr>
              </a:buClr>
              <a:buSzPct val="90000"/>
              <a:buFont typeface="Arial" panose="020B0604020202020204" pitchFamily="34" charset="0"/>
              <a:buChar char="•"/>
              <a:defRPr/>
            </a:pPr>
            <a:r>
              <a:rPr lang="es-ES" sz="1100" dirty="0">
                <a:solidFill>
                  <a:srgbClr val="000000"/>
                </a:solidFill>
              </a:rPr>
              <a:t>Participación con otros clientes</a:t>
            </a:r>
          </a:p>
        </p:txBody>
      </p:sp>
      <p:sp>
        <p:nvSpPr>
          <p:cNvPr id="35" name="TextBox 34">
            <a:extLst>
              <a:ext uri="{FF2B5EF4-FFF2-40B4-BE49-F238E27FC236}">
                <a16:creationId xmlns:a16="http://schemas.microsoft.com/office/drawing/2014/main" id="{866801D4-4A8E-4A78-B888-86402DB5243E}"/>
              </a:ext>
            </a:extLst>
          </p:cNvPr>
          <p:cNvSpPr txBox="1">
            <a:spLocks/>
          </p:cNvSpPr>
          <p:nvPr/>
        </p:nvSpPr>
        <p:spPr>
          <a:xfrm>
            <a:off x="10178328" y="2927864"/>
            <a:ext cx="1702774" cy="338554"/>
          </a:xfrm>
          <a:prstGeom prst="rect">
            <a:avLst/>
          </a:prstGeom>
          <a:noFill/>
        </p:spPr>
        <p:txBody>
          <a:bodyPr wrap="square" lIns="0" tIns="0" rIns="0" bIns="0" rtlCol="0">
            <a:spAutoFit/>
          </a:bodyPr>
          <a:lstStyle/>
          <a:p>
            <a:pPr marL="171450" lvl="0" indent="-171450">
              <a:spcBef>
                <a:spcPts val="600"/>
              </a:spcBef>
              <a:buClr>
                <a:schemeClr val="bg1">
                  <a:lumMod val="50000"/>
                </a:schemeClr>
              </a:buClr>
              <a:buSzPct val="90000"/>
              <a:buFont typeface="Arial" panose="020B0604020202020204" pitchFamily="34" charset="0"/>
              <a:buChar char="•"/>
              <a:defRPr/>
            </a:pPr>
            <a:r>
              <a:rPr lang="es-ES" sz="1100" dirty="0">
                <a:solidFill>
                  <a:srgbClr val="000000"/>
                </a:solidFill>
              </a:rPr>
              <a:t>Envíos de casos de soporte a través de la web</a:t>
            </a:r>
          </a:p>
        </p:txBody>
      </p:sp>
      <p:sp>
        <p:nvSpPr>
          <p:cNvPr id="37" name="TextBox 36">
            <a:extLst>
              <a:ext uri="{FF2B5EF4-FFF2-40B4-BE49-F238E27FC236}">
                <a16:creationId xmlns:a16="http://schemas.microsoft.com/office/drawing/2014/main" id="{A304A4F5-AFC4-4C0C-9C0B-D5CCF9738587}"/>
              </a:ext>
            </a:extLst>
          </p:cNvPr>
          <p:cNvSpPr txBox="1">
            <a:spLocks/>
          </p:cNvSpPr>
          <p:nvPr/>
        </p:nvSpPr>
        <p:spPr>
          <a:xfrm>
            <a:off x="6902977" y="4718572"/>
            <a:ext cx="1374624" cy="338554"/>
          </a:xfrm>
          <a:prstGeom prst="rect">
            <a:avLst/>
          </a:prstGeom>
          <a:noFill/>
        </p:spPr>
        <p:txBody>
          <a:bodyPr wrap="square" lIns="0" tIns="0" rIns="0" bIns="0" rtlCol="0">
            <a:spAutoFit/>
          </a:bodyPr>
          <a:lstStyle/>
          <a:p>
            <a:pPr marL="171450" indent="-171450">
              <a:spcBef>
                <a:spcPts val="600"/>
              </a:spcBef>
              <a:buClr>
                <a:schemeClr val="bg1">
                  <a:lumMod val="50000"/>
                </a:schemeClr>
              </a:buClr>
              <a:buSzPct val="90000"/>
              <a:buFont typeface="Arial" panose="020B0604020202020204" pitchFamily="34" charset="0"/>
              <a:buChar char="•"/>
              <a:defRPr/>
            </a:pPr>
            <a:r>
              <a:rPr lang="es-ES" sz="1100" dirty="0">
                <a:solidFill>
                  <a:srgbClr val="000000"/>
                </a:solidFill>
              </a:rPr>
              <a:t>Recorridos autoguiados</a:t>
            </a:r>
          </a:p>
        </p:txBody>
      </p:sp>
      <p:sp>
        <p:nvSpPr>
          <p:cNvPr id="38" name="TextBox 37">
            <a:extLst>
              <a:ext uri="{FF2B5EF4-FFF2-40B4-BE49-F238E27FC236}">
                <a16:creationId xmlns:a16="http://schemas.microsoft.com/office/drawing/2014/main" id="{56AE8F88-582C-4081-9E72-2DADDEC81809}"/>
              </a:ext>
            </a:extLst>
          </p:cNvPr>
          <p:cNvSpPr txBox="1">
            <a:spLocks/>
          </p:cNvSpPr>
          <p:nvPr/>
        </p:nvSpPr>
        <p:spPr>
          <a:xfrm>
            <a:off x="8500205" y="4737357"/>
            <a:ext cx="1228727" cy="338554"/>
          </a:xfrm>
          <a:prstGeom prst="rect">
            <a:avLst/>
          </a:prstGeom>
          <a:noFill/>
        </p:spPr>
        <p:txBody>
          <a:bodyPr wrap="square" lIns="0" tIns="0" rIns="0" bIns="0" rtlCol="0">
            <a:spAutoFit/>
          </a:bodyPr>
          <a:lstStyle/>
          <a:p>
            <a:pPr marL="171450" indent="-171450">
              <a:spcBef>
                <a:spcPts val="600"/>
              </a:spcBef>
              <a:buClr>
                <a:schemeClr val="bg1">
                  <a:lumMod val="50000"/>
                </a:schemeClr>
              </a:buClr>
              <a:buSzPct val="90000"/>
              <a:buFont typeface="Arial" panose="020B0604020202020204" pitchFamily="34" charset="0"/>
              <a:buChar char="•"/>
              <a:defRPr/>
            </a:pPr>
            <a:r>
              <a:rPr lang="es-ES" sz="1100">
                <a:solidFill>
                  <a:srgbClr val="000000"/>
                </a:solidFill>
              </a:rPr>
              <a:t>Horarios de oficina mensuales</a:t>
            </a:r>
          </a:p>
        </p:txBody>
      </p:sp>
      <p:sp>
        <p:nvSpPr>
          <p:cNvPr id="39" name="TextBox 38">
            <a:extLst>
              <a:ext uri="{FF2B5EF4-FFF2-40B4-BE49-F238E27FC236}">
                <a16:creationId xmlns:a16="http://schemas.microsoft.com/office/drawing/2014/main" id="{FC90391A-2FF3-4926-98E8-9DFB2244A937}"/>
              </a:ext>
            </a:extLst>
          </p:cNvPr>
          <p:cNvSpPr txBox="1">
            <a:spLocks/>
          </p:cNvSpPr>
          <p:nvPr/>
        </p:nvSpPr>
        <p:spPr>
          <a:xfrm>
            <a:off x="10178328" y="4718571"/>
            <a:ext cx="1671315" cy="338554"/>
          </a:xfrm>
          <a:prstGeom prst="rect">
            <a:avLst/>
          </a:prstGeom>
          <a:noFill/>
        </p:spPr>
        <p:txBody>
          <a:bodyPr wrap="square" lIns="0" tIns="0" rIns="0" bIns="0" rtlCol="0">
            <a:spAutoFit/>
          </a:bodyPr>
          <a:lstStyle/>
          <a:p>
            <a:pPr marL="171450" indent="-171450">
              <a:spcBef>
                <a:spcPts val="600"/>
              </a:spcBef>
              <a:buClr>
                <a:schemeClr val="bg1">
                  <a:lumMod val="50000"/>
                </a:schemeClr>
              </a:buClr>
              <a:buSzPct val="90000"/>
              <a:buFont typeface="Arial" panose="020B0604020202020204" pitchFamily="34" charset="0"/>
              <a:buChar char="•"/>
              <a:defRPr/>
            </a:pPr>
            <a:r>
              <a:rPr lang="es-ES" sz="1100">
                <a:solidFill>
                  <a:srgbClr val="000000"/>
                </a:solidFill>
              </a:rPr>
              <a:t>Documentación sobre productos y versiones</a:t>
            </a:r>
          </a:p>
        </p:txBody>
      </p:sp>
      <p:sp>
        <p:nvSpPr>
          <p:cNvPr id="40" name="TextBox 39">
            <a:extLst>
              <a:ext uri="{FF2B5EF4-FFF2-40B4-BE49-F238E27FC236}">
                <a16:creationId xmlns:a16="http://schemas.microsoft.com/office/drawing/2014/main" id="{EA3AC582-C9FB-4A5F-847B-625767A9D5BA}"/>
              </a:ext>
            </a:extLst>
          </p:cNvPr>
          <p:cNvSpPr txBox="1">
            <a:spLocks/>
          </p:cNvSpPr>
          <p:nvPr/>
        </p:nvSpPr>
        <p:spPr>
          <a:xfrm>
            <a:off x="6902977" y="5860351"/>
            <a:ext cx="4818160" cy="169277"/>
          </a:xfrm>
          <a:prstGeom prst="rect">
            <a:avLst/>
          </a:prstGeom>
          <a:noFill/>
        </p:spPr>
        <p:txBody>
          <a:bodyPr wrap="square" lIns="0" tIns="0" rIns="0" bIns="0" rtlCol="0">
            <a:spAutoFit/>
          </a:bodyPr>
          <a:lstStyle/>
          <a:p>
            <a:pPr lvl="0">
              <a:spcBef>
                <a:spcPts val="600"/>
              </a:spcBef>
              <a:defRPr/>
            </a:pPr>
            <a:r>
              <a:rPr lang="es-ES" sz="1100" dirty="0">
                <a:solidFill>
                  <a:srgbClr val="000000"/>
                </a:solidFill>
              </a:rPr>
              <a:t>Hable con un experto de Adobe o con un Ingeniero de asistencia técnica especializado</a:t>
            </a:r>
          </a:p>
        </p:txBody>
      </p:sp>
      <p:sp>
        <p:nvSpPr>
          <p:cNvPr id="41" name="Rectangle 40">
            <a:extLst>
              <a:ext uri="{FF2B5EF4-FFF2-40B4-BE49-F238E27FC236}">
                <a16:creationId xmlns:a16="http://schemas.microsoft.com/office/drawing/2014/main" id="{3C2DA9BA-3077-46EF-93D9-A4C14A1E8B22}"/>
              </a:ext>
            </a:extLst>
          </p:cNvPr>
          <p:cNvSpPr/>
          <p:nvPr/>
        </p:nvSpPr>
        <p:spPr>
          <a:xfrm>
            <a:off x="6902977" y="3353912"/>
            <a:ext cx="4327960" cy="230832"/>
          </a:xfrm>
          <a:prstGeom prst="rect">
            <a:avLst/>
          </a:prstGeom>
        </p:spPr>
        <p:txBody>
          <a:bodyPr wrap="square">
            <a:spAutoFit/>
          </a:bodyPr>
          <a:lstStyle/>
          <a:p>
            <a:r>
              <a:rPr lang="es-ES" sz="900">
                <a:solidFill>
                  <a:schemeClr val="accent2"/>
                </a:solidFill>
              </a:rPr>
              <a:t>https://experienceleaguecommunities.adobe.com/?profile.language=es</a:t>
            </a:r>
          </a:p>
        </p:txBody>
      </p:sp>
      <p:sp>
        <p:nvSpPr>
          <p:cNvPr id="42" name="Rectangle 41">
            <a:extLst>
              <a:ext uri="{FF2B5EF4-FFF2-40B4-BE49-F238E27FC236}">
                <a16:creationId xmlns:a16="http://schemas.microsoft.com/office/drawing/2014/main" id="{7D92F04C-7C44-4BC2-AC00-DF8A7F8860F6}"/>
              </a:ext>
            </a:extLst>
          </p:cNvPr>
          <p:cNvSpPr/>
          <p:nvPr/>
        </p:nvSpPr>
        <p:spPr>
          <a:xfrm>
            <a:off x="6902977" y="5217303"/>
            <a:ext cx="3167441" cy="230832"/>
          </a:xfrm>
          <a:prstGeom prst="rect">
            <a:avLst/>
          </a:prstGeom>
        </p:spPr>
        <p:txBody>
          <a:bodyPr wrap="square">
            <a:spAutoFit/>
          </a:bodyPr>
          <a:lstStyle/>
          <a:p>
            <a:r>
              <a:rPr lang="es-ES" sz="900">
                <a:solidFill>
                  <a:schemeClr val="accent2"/>
                </a:solidFill>
              </a:rPr>
              <a:t>https://experienceleague.adobe.com/?lang=es</a:t>
            </a:r>
          </a:p>
        </p:txBody>
      </p:sp>
      <p:grpSp>
        <p:nvGrpSpPr>
          <p:cNvPr id="43" name="Group 42">
            <a:extLst>
              <a:ext uri="{FF2B5EF4-FFF2-40B4-BE49-F238E27FC236}">
                <a16:creationId xmlns:a16="http://schemas.microsoft.com/office/drawing/2014/main" id="{2C374D90-AF1C-4CB7-9AAA-DB4C79BB4F07}"/>
              </a:ext>
            </a:extLst>
          </p:cNvPr>
          <p:cNvGrpSpPr/>
          <p:nvPr/>
        </p:nvGrpSpPr>
        <p:grpSpPr>
          <a:xfrm>
            <a:off x="4605743" y="6298526"/>
            <a:ext cx="7275362" cy="294761"/>
            <a:chOff x="4000500" y="1895754"/>
            <a:chExt cx="1000125" cy="2664807"/>
          </a:xfrm>
        </p:grpSpPr>
        <p:sp>
          <p:nvSpPr>
            <p:cNvPr id="44" name="Rectangle: Rounded Corners 43">
              <a:extLst>
                <a:ext uri="{FF2B5EF4-FFF2-40B4-BE49-F238E27FC236}">
                  <a16:creationId xmlns:a16="http://schemas.microsoft.com/office/drawing/2014/main" id="{3075AB92-84A7-42A6-A10F-C464B65265D4}"/>
                </a:ext>
              </a:extLst>
            </p:cNvPr>
            <p:cNvSpPr/>
            <p:nvPr/>
          </p:nvSpPr>
          <p:spPr>
            <a:xfrm>
              <a:off x="4000500" y="1895754"/>
              <a:ext cx="1000125" cy="2664807"/>
            </a:xfrm>
            <a:prstGeom prst="roundRect">
              <a:avLst>
                <a:gd name="adj" fmla="val 50000"/>
              </a:avLst>
            </a:prstGeom>
            <a:solidFill>
              <a:srgbClr val="6B737B"/>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l" defTabSz="914400" rtl="0" eaLnBrk="1" fontAlgn="auto" latinLnBrk="0" hangingPunct="1">
                <a:lnSpc>
                  <a:spcPct val="85000"/>
                </a:lnSpc>
                <a:spcBef>
                  <a:spcPts val="0"/>
                </a:spcBef>
                <a:spcAft>
                  <a:spcPts val="0"/>
                </a:spcAft>
                <a:buClrTx/>
                <a:buSzTx/>
                <a:buFontTx/>
                <a:buNone/>
                <a:tabLst/>
                <a:defRPr/>
              </a:pPr>
              <a:endParaRPr kumimoji="0" lang="en-GB" sz="1600" b="0" i="0" u="none" strike="noStrike" kern="0" cap="none" spc="0" normalizeH="0" baseline="0" noProof="0">
                <a:ln>
                  <a:noFill/>
                </a:ln>
                <a:solidFill>
                  <a:srgbClr val="FFFFFF"/>
                </a:solidFill>
                <a:effectLst/>
                <a:uLnTx/>
                <a:uFillTx/>
                <a:latin typeface="Adobe Clean ExtraBold"/>
                <a:ea typeface="+mn-ea"/>
                <a:cs typeface="+mn-cs"/>
              </a:endParaRPr>
            </a:p>
          </p:txBody>
        </p:sp>
        <p:sp>
          <p:nvSpPr>
            <p:cNvPr id="45" name="Rectangle: Rounded Corners 44">
              <a:extLst>
                <a:ext uri="{FF2B5EF4-FFF2-40B4-BE49-F238E27FC236}">
                  <a16:creationId xmlns:a16="http://schemas.microsoft.com/office/drawing/2014/main" id="{0F6084E6-7074-4842-A95F-BEF958B786AB}"/>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marL="0" marR="0" lvl="0" indent="0" algn="ctr" defTabSz="914400" rtl="0" eaLnBrk="1" fontAlgn="auto" latinLnBrk="0" hangingPunct="1">
                <a:lnSpc>
                  <a:spcPct val="85000"/>
                </a:lnSpc>
                <a:spcBef>
                  <a:spcPts val="0"/>
                </a:spcBef>
                <a:spcAft>
                  <a:spcPts val="0"/>
                </a:spcAft>
                <a:buClrTx/>
                <a:buSzTx/>
                <a:buFontTx/>
                <a:buNone/>
                <a:tabLst/>
                <a:defRPr/>
              </a:pPr>
              <a:r>
                <a:rPr kumimoji="0" lang="es-ES" sz="1100" b="0" i="0" u="none" strike="noStrike" cap="none" normalizeH="0" baseline="0" noProof="0" dirty="0">
                  <a:ln>
                    <a:noFill/>
                  </a:ln>
                  <a:solidFill>
                    <a:srgbClr val="FFFFFF"/>
                  </a:solidFill>
                  <a:uLnTx/>
                  <a:uFillTx/>
                  <a:latin typeface="Adobe Clean ExtraBold"/>
                  <a:ea typeface="+mn-ea"/>
                  <a:cs typeface="+mn-cs"/>
                </a:rPr>
                <a:t>Personas de contacto de soporte: lista de 6 usuarios autorizados para contactar con el equipo de Atención al cliente</a:t>
              </a:r>
            </a:p>
          </p:txBody>
        </p:sp>
      </p:grpSp>
      <p:sp>
        <p:nvSpPr>
          <p:cNvPr id="47" name="TextBox 46">
            <a:extLst>
              <a:ext uri="{FF2B5EF4-FFF2-40B4-BE49-F238E27FC236}">
                <a16:creationId xmlns:a16="http://schemas.microsoft.com/office/drawing/2014/main" id="{04541CCE-E7F8-447F-B01C-54C0CD20FB23}"/>
              </a:ext>
            </a:extLst>
          </p:cNvPr>
          <p:cNvSpPr txBox="1">
            <a:spLocks/>
          </p:cNvSpPr>
          <p:nvPr/>
        </p:nvSpPr>
        <p:spPr>
          <a:xfrm>
            <a:off x="6902977" y="3836802"/>
            <a:ext cx="4818160" cy="169277"/>
          </a:xfrm>
          <a:prstGeom prst="rect">
            <a:avLst/>
          </a:prstGeom>
          <a:noFill/>
        </p:spPr>
        <p:txBody>
          <a:bodyPr wrap="square" lIns="0" tIns="0" rIns="0" bIns="0" rtlCol="0">
            <a:spAutoFit/>
          </a:bodyPr>
          <a:lstStyle/>
          <a:p>
            <a:pPr lvl="0">
              <a:spcBef>
                <a:spcPts val="600"/>
              </a:spcBef>
              <a:defRPr/>
            </a:pPr>
            <a:r>
              <a:rPr lang="es-ES" sz="1100" dirty="0">
                <a:solidFill>
                  <a:srgbClr val="000000"/>
                </a:solidFill>
              </a:rPr>
              <a:t>Inicie una sesión de chat para obtener respuestas y ayuda con el envío de casos.</a:t>
            </a:r>
          </a:p>
        </p:txBody>
      </p:sp>
      <p:sp>
        <p:nvSpPr>
          <p:cNvPr id="48" name="Rectangle 47">
            <a:extLst>
              <a:ext uri="{FF2B5EF4-FFF2-40B4-BE49-F238E27FC236}">
                <a16:creationId xmlns:a16="http://schemas.microsoft.com/office/drawing/2014/main" id="{130FD4B0-B01E-4EEA-BEBF-DD6B8782CEFE}"/>
              </a:ext>
            </a:extLst>
          </p:cNvPr>
          <p:cNvSpPr/>
          <p:nvPr/>
        </p:nvSpPr>
        <p:spPr>
          <a:xfrm>
            <a:off x="6828862" y="4024709"/>
            <a:ext cx="2315137" cy="369332"/>
          </a:xfrm>
          <a:prstGeom prst="rect">
            <a:avLst/>
          </a:prstGeom>
        </p:spPr>
        <p:txBody>
          <a:bodyPr wrap="square">
            <a:spAutoFit/>
          </a:bodyPr>
          <a:lstStyle/>
          <a:p>
            <a:r>
              <a:rPr lang="es-ES" sz="900" i="1" dirty="0">
                <a:solidFill>
                  <a:schemeClr val="tx1">
                    <a:lumMod val="50000"/>
                    <a:lumOff val="50000"/>
                  </a:schemeClr>
                </a:solidFill>
              </a:rPr>
              <a:t>* No todos los productos ofrecen la opción de disfrutar de asistencia mediante chat en directo. </a:t>
            </a:r>
          </a:p>
        </p:txBody>
      </p:sp>
    </p:spTree>
    <p:extLst>
      <p:ext uri="{BB962C8B-B14F-4D97-AF65-F5344CB8AC3E}">
        <p14:creationId xmlns:p14="http://schemas.microsoft.com/office/powerpoint/2010/main" val="3017591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75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E12FFFC-E79D-4522-8703-7365F6BDE800}"/>
              </a:ext>
            </a:extLst>
          </p:cNvPr>
          <p:cNvSpPr txBox="1"/>
          <p:nvPr/>
        </p:nvSpPr>
        <p:spPr>
          <a:xfrm>
            <a:off x="9405257" y="6584043"/>
            <a:ext cx="2788557" cy="276999"/>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s-ES" sz="1200" i="1">
                <a:solidFill>
                  <a:srgbClr val="5F5F5F"/>
                </a:solidFill>
                <a:ea typeface="+mn-lt"/>
                <a:cs typeface="Arial"/>
                <a:hlinkClick r:id="rId2"/>
              </a:rPr>
              <a:t>https://adobe.ly/</a:t>
            </a:r>
            <a:r>
              <a:rPr lang="es-ES" sz="1200">
                <a:ea typeface="+mn-lt"/>
                <a:cs typeface="+mn-lt"/>
                <a:hlinkClick r:id="rId2"/>
              </a:rPr>
              <a:t>enterprisesupport</a:t>
            </a:r>
          </a:p>
        </p:txBody>
      </p:sp>
      <p:sp>
        <p:nvSpPr>
          <p:cNvPr id="2" name="Title 1">
            <a:extLst>
              <a:ext uri="{FF2B5EF4-FFF2-40B4-BE49-F238E27FC236}">
                <a16:creationId xmlns:a16="http://schemas.microsoft.com/office/drawing/2014/main" id="{808798F8-E52B-4E66-BFC8-4D549CFB4422}"/>
              </a:ext>
            </a:extLst>
          </p:cNvPr>
          <p:cNvSpPr>
            <a:spLocks noGrp="1"/>
          </p:cNvSpPr>
          <p:nvPr>
            <p:ph type="title"/>
          </p:nvPr>
        </p:nvSpPr>
        <p:spPr/>
        <p:txBody>
          <a:bodyPr/>
          <a:lstStyle/>
          <a:p>
            <a:r>
              <a:rPr lang="es-ES" sz="2800"/>
              <a:t>Soporte Enterprise</a:t>
            </a:r>
          </a:p>
        </p:txBody>
      </p:sp>
      <p:grpSp>
        <p:nvGrpSpPr>
          <p:cNvPr id="4" name="Group 3">
            <a:extLst>
              <a:ext uri="{FF2B5EF4-FFF2-40B4-BE49-F238E27FC236}">
                <a16:creationId xmlns:a16="http://schemas.microsoft.com/office/drawing/2014/main" id="{0B19A9B0-941C-4023-9419-4D078FD131DB}"/>
              </a:ext>
            </a:extLst>
          </p:cNvPr>
          <p:cNvGrpSpPr/>
          <p:nvPr/>
        </p:nvGrpSpPr>
        <p:grpSpPr>
          <a:xfrm>
            <a:off x="4511039" y="930652"/>
            <a:ext cx="7370066" cy="360000"/>
            <a:chOff x="4000500" y="1895754"/>
            <a:chExt cx="1000125" cy="2664807"/>
          </a:xfrm>
        </p:grpSpPr>
        <p:sp>
          <p:nvSpPr>
            <p:cNvPr id="5" name="Rectangle: Rounded Corners 4">
              <a:extLst>
                <a:ext uri="{FF2B5EF4-FFF2-40B4-BE49-F238E27FC236}">
                  <a16:creationId xmlns:a16="http://schemas.microsoft.com/office/drawing/2014/main" id="{7AB90B09-012A-433C-9A96-72E4C01EC18D}"/>
                </a:ext>
              </a:extLst>
            </p:cNvPr>
            <p:cNvSpPr/>
            <p:nvPr/>
          </p:nvSpPr>
          <p:spPr>
            <a:xfrm>
              <a:off x="4000500" y="1895754"/>
              <a:ext cx="1000125" cy="2664807"/>
            </a:xfrm>
            <a:prstGeom prst="roundRect">
              <a:avLst>
                <a:gd name="adj" fmla="val 50000"/>
              </a:avLst>
            </a:prstGeom>
            <a:solidFill>
              <a:schemeClr val="accent6"/>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lnSpc>
                  <a:spcPct val="85000"/>
                </a:lnSpc>
                <a:spcBef>
                  <a:spcPts val="0"/>
                </a:spcBef>
                <a:spcAft>
                  <a:spcPts val="0"/>
                </a:spcAft>
                <a:buClrTx/>
                <a:buSzTx/>
                <a:buFontTx/>
                <a:buNone/>
                <a:tabLst/>
                <a:defRPr/>
              </a:pPr>
              <a:endParaRPr kumimoji="0" lang="en-GB" b="0" i="0" u="none" strike="noStrike" kern="0" cap="none" spc="0" normalizeH="0" baseline="0" noProof="0">
                <a:ln>
                  <a:noFill/>
                </a:ln>
                <a:solidFill>
                  <a:srgbClr val="FFFFFF"/>
                </a:solidFill>
                <a:effectLst/>
                <a:uLnTx/>
                <a:uFillTx/>
                <a:latin typeface="Adobe Clean ExtraBold"/>
                <a:ea typeface="+mn-ea"/>
                <a:cs typeface="+mn-cs"/>
              </a:endParaRPr>
            </a:p>
          </p:txBody>
        </p:sp>
        <p:sp>
          <p:nvSpPr>
            <p:cNvPr id="6" name="Rectangle: Rounded Corners 5">
              <a:extLst>
                <a:ext uri="{FF2B5EF4-FFF2-40B4-BE49-F238E27FC236}">
                  <a16:creationId xmlns:a16="http://schemas.microsoft.com/office/drawing/2014/main" id="{7CC50386-681D-441A-9746-218B04D9630E}"/>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marL="0" marR="0" lvl="0" indent="0" algn="ctr" defTabSz="914400" rtl="0" eaLnBrk="1" fontAlgn="auto" latinLnBrk="0" hangingPunct="1">
                <a:lnSpc>
                  <a:spcPct val="85000"/>
                </a:lnSpc>
                <a:spcBef>
                  <a:spcPts val="0"/>
                </a:spcBef>
                <a:spcAft>
                  <a:spcPts val="0"/>
                </a:spcAft>
                <a:buClrTx/>
                <a:buSzTx/>
                <a:buFontTx/>
                <a:buNone/>
                <a:tabLst/>
                <a:defRPr/>
              </a:pPr>
              <a:r>
                <a:rPr kumimoji="0" lang="es-ES" b="0" i="0" u="none" strike="noStrike" cap="none" normalizeH="0" baseline="0" noProof="0">
                  <a:ln>
                    <a:noFill/>
                  </a:ln>
                  <a:solidFill>
                    <a:srgbClr val="FFFFFF"/>
                  </a:solidFill>
                  <a:uLnTx/>
                  <a:uFillTx/>
                  <a:latin typeface="Adobe Clean ExtraBold"/>
                  <a:ea typeface="+mn-ea"/>
                  <a:cs typeface="+mn-cs"/>
                </a:rPr>
                <a:t>Niveles y funciones</a:t>
              </a:r>
            </a:p>
          </p:txBody>
        </p:sp>
      </p:grpSp>
      <p:sp>
        <p:nvSpPr>
          <p:cNvPr id="8" name="Rectangle 7">
            <a:extLst>
              <a:ext uri="{FF2B5EF4-FFF2-40B4-BE49-F238E27FC236}">
                <a16:creationId xmlns:a16="http://schemas.microsoft.com/office/drawing/2014/main" id="{23374CC1-C2E0-4BEB-8120-2B9CBBA016FB}"/>
              </a:ext>
            </a:extLst>
          </p:cNvPr>
          <p:cNvSpPr/>
          <p:nvPr/>
        </p:nvSpPr>
        <p:spPr>
          <a:xfrm>
            <a:off x="4511038" y="1384662"/>
            <a:ext cx="7370066" cy="1327341"/>
          </a:xfrm>
          <a:prstGeom prst="rect">
            <a:avLst/>
          </a:pr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dobe Clean SemiLight" panose="020B0403020404020204" pitchFamily="34" charset="0"/>
            </a:endParaRPr>
          </a:p>
        </p:txBody>
      </p:sp>
      <p:sp>
        <p:nvSpPr>
          <p:cNvPr id="9" name="TextBox 8">
            <a:extLst>
              <a:ext uri="{FF2B5EF4-FFF2-40B4-BE49-F238E27FC236}">
                <a16:creationId xmlns:a16="http://schemas.microsoft.com/office/drawing/2014/main" id="{86C5CE28-0E4A-4D14-BC20-1B0410C298EB}"/>
              </a:ext>
            </a:extLst>
          </p:cNvPr>
          <p:cNvSpPr txBox="1"/>
          <p:nvPr/>
        </p:nvSpPr>
        <p:spPr>
          <a:xfrm>
            <a:off x="4605743" y="1888828"/>
            <a:ext cx="7180653" cy="646331"/>
          </a:xfrm>
          <a:prstGeom prst="rect">
            <a:avLst/>
          </a:prstGeom>
          <a:noFill/>
        </p:spPr>
        <p:txBody>
          <a:bodyPr wrap="square">
            <a:spAutoFit/>
          </a:bodyPr>
          <a:lstStyle/>
          <a:p>
            <a:r>
              <a:rPr lang="es-ES" sz="1200" dirty="0"/>
              <a:t>Disfrute de recursos en línea para encontrar documentación, hable con otros expertos y clientes para conocer </a:t>
            </a:r>
            <a:br>
              <a:rPr lang="es-ES" sz="1200" dirty="0"/>
            </a:br>
            <a:r>
              <a:rPr lang="es-ES" sz="1200" dirty="0"/>
              <a:t>las prácticas recomendadas y acceda a seminarios web (en horas de oficina). Para ver consejos y trucos sobre resolución de problemas, tiene a su disposición diferentes canales para enviar preguntas y casos de soporte.</a:t>
            </a:r>
          </a:p>
        </p:txBody>
      </p:sp>
      <p:grpSp>
        <p:nvGrpSpPr>
          <p:cNvPr id="10" name="Group 9">
            <a:extLst>
              <a:ext uri="{FF2B5EF4-FFF2-40B4-BE49-F238E27FC236}">
                <a16:creationId xmlns:a16="http://schemas.microsoft.com/office/drawing/2014/main" id="{0478C2D5-12AC-49F7-B5ED-5C498992BFA0}"/>
              </a:ext>
            </a:extLst>
          </p:cNvPr>
          <p:cNvGrpSpPr/>
          <p:nvPr/>
        </p:nvGrpSpPr>
        <p:grpSpPr>
          <a:xfrm>
            <a:off x="4605744" y="1498727"/>
            <a:ext cx="7180654" cy="360000"/>
            <a:chOff x="4000500" y="1895754"/>
            <a:chExt cx="1000125" cy="2664807"/>
          </a:xfrm>
        </p:grpSpPr>
        <p:sp>
          <p:nvSpPr>
            <p:cNvPr id="11" name="Rectangle: Rounded Corners 10">
              <a:extLst>
                <a:ext uri="{FF2B5EF4-FFF2-40B4-BE49-F238E27FC236}">
                  <a16:creationId xmlns:a16="http://schemas.microsoft.com/office/drawing/2014/main" id="{3F051529-6599-4250-813E-5C2A2AF635E7}"/>
                </a:ext>
              </a:extLst>
            </p:cNvPr>
            <p:cNvSpPr/>
            <p:nvPr/>
          </p:nvSpPr>
          <p:spPr>
            <a:xfrm>
              <a:off x="4000500" y="1895754"/>
              <a:ext cx="1000125" cy="2664807"/>
            </a:xfrm>
            <a:prstGeom prst="roundRect">
              <a:avLst>
                <a:gd name="adj" fmla="val 50000"/>
              </a:avLst>
            </a:prstGeom>
            <a:solidFill>
              <a:srgbClr val="97AEB7"/>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kumimoji="0" lang="en-GB" sz="1400" b="0" i="0" u="none" strike="noStrike" kern="0" cap="none" spc="0" normalizeH="0" baseline="0" noProof="0">
                <a:ln>
                  <a:noFill/>
                </a:ln>
                <a:solidFill>
                  <a:srgbClr val="FFFFFF"/>
                </a:solidFill>
                <a:effectLst/>
                <a:uLnTx/>
                <a:uFillTx/>
                <a:latin typeface="Adobe Clean ExtraBold"/>
                <a:ea typeface="+mn-ea"/>
                <a:cs typeface="+mn-cs"/>
              </a:endParaRPr>
            </a:p>
          </p:txBody>
        </p:sp>
        <p:sp>
          <p:nvSpPr>
            <p:cNvPr id="12" name="Rectangle: Rounded Corners 11">
              <a:extLst>
                <a:ext uri="{FF2B5EF4-FFF2-40B4-BE49-F238E27FC236}">
                  <a16:creationId xmlns:a16="http://schemas.microsoft.com/office/drawing/2014/main" id="{763EF3CE-3F8D-4EFC-97D0-C2FD163B2B9D}"/>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r>
                <a:rPr lang="es-ES" sz="1600">
                  <a:solidFill>
                    <a:srgbClr val="FFFFFF"/>
                  </a:solidFill>
                  <a:latin typeface="Adobe Clean ExtraBold"/>
                </a:rPr>
                <a:t>Soporte Online</a:t>
              </a:r>
            </a:p>
          </p:txBody>
        </p:sp>
      </p:grpSp>
      <p:sp>
        <p:nvSpPr>
          <p:cNvPr id="13" name="Rectangle 12">
            <a:extLst>
              <a:ext uri="{FF2B5EF4-FFF2-40B4-BE49-F238E27FC236}">
                <a16:creationId xmlns:a16="http://schemas.microsoft.com/office/drawing/2014/main" id="{4C01E352-9816-42DC-820C-94ED172D51FC}"/>
              </a:ext>
            </a:extLst>
          </p:cNvPr>
          <p:cNvSpPr>
            <a:spLocks/>
          </p:cNvSpPr>
          <p:nvPr/>
        </p:nvSpPr>
        <p:spPr>
          <a:xfrm>
            <a:off x="5420328" y="3000253"/>
            <a:ext cx="2622520" cy="169277"/>
          </a:xfrm>
          <a:prstGeom prst="rect">
            <a:avLst/>
          </a:prstGeom>
          <a:noFill/>
        </p:spPr>
        <p:txBody>
          <a:bodyPr wrap="square" lIns="0" tIns="0" rIns="0" bIns="0" rtlCol="0">
            <a:spAutoFit/>
          </a:bodyPr>
          <a:lstStyle/>
          <a:p>
            <a:r>
              <a:rPr lang="es-ES" sz="1100" dirty="0">
                <a:solidFill>
                  <a:schemeClr val="tx1">
                    <a:lumMod val="75000"/>
                    <a:lumOff val="25000"/>
                  </a:schemeClr>
                </a:solidFill>
                <a:latin typeface="+mj-lt"/>
              </a:rPr>
              <a:t>Foros en línea</a:t>
            </a:r>
          </a:p>
        </p:txBody>
      </p:sp>
      <p:sp>
        <p:nvSpPr>
          <p:cNvPr id="14" name="TextBox 13">
            <a:extLst>
              <a:ext uri="{FF2B5EF4-FFF2-40B4-BE49-F238E27FC236}">
                <a16:creationId xmlns:a16="http://schemas.microsoft.com/office/drawing/2014/main" id="{ED6D77AB-6D4C-4A17-ADF0-D35AD62AE717}"/>
              </a:ext>
            </a:extLst>
          </p:cNvPr>
          <p:cNvSpPr txBox="1">
            <a:spLocks/>
          </p:cNvSpPr>
          <p:nvPr/>
        </p:nvSpPr>
        <p:spPr>
          <a:xfrm>
            <a:off x="6902976" y="2915861"/>
            <a:ext cx="1485847" cy="338554"/>
          </a:xfrm>
          <a:prstGeom prst="rect">
            <a:avLst/>
          </a:prstGeom>
          <a:noFill/>
        </p:spPr>
        <p:txBody>
          <a:bodyPr wrap="square" lIns="0" tIns="0" rIns="0" bIns="0" rtlCol="0">
            <a:spAutoFit/>
          </a:bodyPr>
          <a:lstStyle/>
          <a:p>
            <a:pPr marL="171450" lvl="0" indent="-171450">
              <a:spcBef>
                <a:spcPts val="600"/>
              </a:spcBef>
              <a:buClr>
                <a:schemeClr val="bg1">
                  <a:lumMod val="50000"/>
                </a:schemeClr>
              </a:buClr>
              <a:buSzPct val="90000"/>
              <a:buFont typeface="Arial" panose="020B0604020202020204" pitchFamily="34" charset="0"/>
              <a:buChar char="•"/>
              <a:defRPr/>
            </a:pPr>
            <a:r>
              <a:rPr lang="es-ES" sz="1100" dirty="0">
                <a:solidFill>
                  <a:srgbClr val="000000"/>
                </a:solidFill>
              </a:rPr>
              <a:t>Acceso ininterrumpido a </a:t>
            </a:r>
            <a:r>
              <a:rPr lang="es-ES" sz="1100" dirty="0" err="1">
                <a:solidFill>
                  <a:srgbClr val="000000"/>
                </a:solidFill>
              </a:rPr>
              <a:t>Communities</a:t>
            </a:r>
            <a:endParaRPr lang="es-ES" sz="1100" dirty="0">
              <a:solidFill>
                <a:srgbClr val="000000"/>
              </a:solidFill>
            </a:endParaRPr>
          </a:p>
        </p:txBody>
      </p:sp>
      <p:cxnSp>
        <p:nvCxnSpPr>
          <p:cNvPr id="15" name="Straight Connector 14">
            <a:extLst>
              <a:ext uri="{FF2B5EF4-FFF2-40B4-BE49-F238E27FC236}">
                <a16:creationId xmlns:a16="http://schemas.microsoft.com/office/drawing/2014/main" id="{E46B05E7-8B69-4FD8-BE58-91982D20D72F}"/>
              </a:ext>
            </a:extLst>
          </p:cNvPr>
          <p:cNvCxnSpPr>
            <a:cxnSpLocks/>
          </p:cNvCxnSpPr>
          <p:nvPr/>
        </p:nvCxnSpPr>
        <p:spPr>
          <a:xfrm>
            <a:off x="4784431" y="3609190"/>
            <a:ext cx="6884329"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B4EC99B-9298-4147-ACBA-F212D415E536}"/>
              </a:ext>
            </a:extLst>
          </p:cNvPr>
          <p:cNvCxnSpPr>
            <a:cxnSpLocks/>
          </p:cNvCxnSpPr>
          <p:nvPr/>
        </p:nvCxnSpPr>
        <p:spPr>
          <a:xfrm>
            <a:off x="6680372" y="2958808"/>
            <a:ext cx="0" cy="3385167"/>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A9A748DD-8E1B-4FA0-A099-E97B9FF103C0}"/>
              </a:ext>
            </a:extLst>
          </p:cNvPr>
          <p:cNvSpPr/>
          <p:nvPr/>
        </p:nvSpPr>
        <p:spPr>
          <a:xfrm>
            <a:off x="4752314" y="2880274"/>
            <a:ext cx="491535" cy="491535"/>
          </a:xfrm>
          <a:prstGeom prst="ellipse">
            <a:avLst/>
          </a:prstGeom>
          <a:solidFill>
            <a:schemeClr val="accent6"/>
          </a:solidFill>
          <a:ln>
            <a:noFill/>
          </a:ln>
          <a:effectLst>
            <a:outerShdw blurRad="203200" dist="50800" dir="2700000" algn="tl" rotWithShape="0">
              <a:prstClr val="black">
                <a:alpha val="36000"/>
              </a:prstClr>
            </a:outerShdw>
          </a:effectLst>
          <a:scene3d>
            <a:camera prst="orthographicFront"/>
            <a:lightRig rig="soft" dir="t">
              <a:rot lat="0" lon="0" rev="18600000"/>
            </a:lightRig>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srgbClr val="FFFFFF"/>
              </a:solidFill>
              <a:latin typeface="Adobe Clean SemiLight" panose="020B0403020404020204" pitchFamily="34" charset="0"/>
            </a:endParaRPr>
          </a:p>
        </p:txBody>
      </p:sp>
      <p:pic>
        <p:nvPicPr>
          <p:cNvPr id="19" name="Graphic 18">
            <a:extLst>
              <a:ext uri="{FF2B5EF4-FFF2-40B4-BE49-F238E27FC236}">
                <a16:creationId xmlns:a16="http://schemas.microsoft.com/office/drawing/2014/main" id="{904D75F4-79DA-4DF0-81A3-F064E1225B4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883852" y="3009134"/>
            <a:ext cx="228459" cy="228459"/>
          </a:xfrm>
          <a:prstGeom prst="rect">
            <a:avLst/>
          </a:prstGeom>
        </p:spPr>
      </p:pic>
      <p:sp>
        <p:nvSpPr>
          <p:cNvPr id="21" name="Oval 20">
            <a:extLst>
              <a:ext uri="{FF2B5EF4-FFF2-40B4-BE49-F238E27FC236}">
                <a16:creationId xmlns:a16="http://schemas.microsoft.com/office/drawing/2014/main" id="{DF49296D-361A-4085-9354-012805048698}"/>
              </a:ext>
            </a:extLst>
          </p:cNvPr>
          <p:cNvSpPr/>
          <p:nvPr/>
        </p:nvSpPr>
        <p:spPr>
          <a:xfrm>
            <a:off x="4752314" y="3771394"/>
            <a:ext cx="491535" cy="491535"/>
          </a:xfrm>
          <a:prstGeom prst="ellipse">
            <a:avLst/>
          </a:prstGeom>
          <a:solidFill>
            <a:schemeClr val="accent6"/>
          </a:solidFill>
          <a:ln>
            <a:noFill/>
          </a:ln>
          <a:effectLst>
            <a:outerShdw blurRad="203200" dist="50800" dir="2700000" algn="tl" rotWithShape="0">
              <a:prstClr val="black">
                <a:alpha val="36000"/>
              </a:prstClr>
            </a:outerShdw>
          </a:effectLst>
          <a:scene3d>
            <a:camera prst="orthographicFront"/>
            <a:lightRig rig="soft" dir="t">
              <a:rot lat="0" lon="0" rev="18600000"/>
            </a:lightRig>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srgbClr val="FFFFFF"/>
              </a:solidFill>
              <a:latin typeface="Adobe Clean SemiLight" panose="020B0403020404020204" pitchFamily="34" charset="0"/>
            </a:endParaRPr>
          </a:p>
        </p:txBody>
      </p:sp>
      <p:pic>
        <p:nvPicPr>
          <p:cNvPr id="22" name="Graphic 21">
            <a:extLst>
              <a:ext uri="{FF2B5EF4-FFF2-40B4-BE49-F238E27FC236}">
                <a16:creationId xmlns:a16="http://schemas.microsoft.com/office/drawing/2014/main" id="{3B9F85D2-67BC-413E-B758-CF752F6A20F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884443" y="3909011"/>
            <a:ext cx="227277" cy="219702"/>
          </a:xfrm>
          <a:prstGeom prst="rect">
            <a:avLst/>
          </a:prstGeom>
        </p:spPr>
      </p:pic>
      <p:sp>
        <p:nvSpPr>
          <p:cNvPr id="24" name="Oval 23">
            <a:extLst>
              <a:ext uri="{FF2B5EF4-FFF2-40B4-BE49-F238E27FC236}">
                <a16:creationId xmlns:a16="http://schemas.microsoft.com/office/drawing/2014/main" id="{A32CD65B-9A1A-4D8E-A017-AC0E7F8674DC}"/>
              </a:ext>
            </a:extLst>
          </p:cNvPr>
          <p:cNvSpPr/>
          <p:nvPr/>
        </p:nvSpPr>
        <p:spPr>
          <a:xfrm>
            <a:off x="4752314" y="5679256"/>
            <a:ext cx="491535" cy="491535"/>
          </a:xfrm>
          <a:prstGeom prst="ellipse">
            <a:avLst/>
          </a:prstGeom>
          <a:solidFill>
            <a:schemeClr val="accent6"/>
          </a:solidFill>
          <a:ln>
            <a:noFill/>
          </a:ln>
          <a:effectLst>
            <a:outerShdw blurRad="203200" dist="50800" dir="2700000" algn="tl" rotWithShape="0">
              <a:prstClr val="black">
                <a:alpha val="36000"/>
              </a:prstClr>
            </a:outerShdw>
          </a:effectLst>
          <a:scene3d>
            <a:camera prst="orthographicFront"/>
            <a:lightRig rig="soft" dir="t">
              <a:rot lat="0" lon="0" rev="18600000"/>
            </a:lightRig>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srgbClr val="FFFFFF"/>
              </a:solidFill>
              <a:latin typeface="Adobe Clean SemiLight" panose="020B0403020404020204" pitchFamily="34" charset="0"/>
            </a:endParaRPr>
          </a:p>
        </p:txBody>
      </p:sp>
      <p:pic>
        <p:nvPicPr>
          <p:cNvPr id="25" name="Graphic 24">
            <a:extLst>
              <a:ext uri="{FF2B5EF4-FFF2-40B4-BE49-F238E27FC236}">
                <a16:creationId xmlns:a16="http://schemas.microsoft.com/office/drawing/2014/main" id="{5E2B9F64-A79A-4C5C-BDBE-9750BA8CDBD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890695" y="5796167"/>
            <a:ext cx="214773" cy="222179"/>
          </a:xfrm>
          <a:prstGeom prst="rect">
            <a:avLst/>
          </a:prstGeom>
        </p:spPr>
      </p:pic>
      <p:sp>
        <p:nvSpPr>
          <p:cNvPr id="27" name="Oval 26">
            <a:extLst>
              <a:ext uri="{FF2B5EF4-FFF2-40B4-BE49-F238E27FC236}">
                <a16:creationId xmlns:a16="http://schemas.microsoft.com/office/drawing/2014/main" id="{BC5235F6-FC38-4F0E-973D-A22DB0EE0898}"/>
              </a:ext>
            </a:extLst>
          </p:cNvPr>
          <p:cNvSpPr/>
          <p:nvPr/>
        </p:nvSpPr>
        <p:spPr>
          <a:xfrm>
            <a:off x="4752314" y="4697753"/>
            <a:ext cx="491535" cy="491535"/>
          </a:xfrm>
          <a:prstGeom prst="ellipse">
            <a:avLst/>
          </a:prstGeom>
          <a:solidFill>
            <a:schemeClr val="accent6"/>
          </a:solidFill>
          <a:ln>
            <a:noFill/>
          </a:ln>
          <a:effectLst>
            <a:outerShdw blurRad="203200" dist="50800" dir="2700000" algn="tl" rotWithShape="0">
              <a:prstClr val="black">
                <a:alpha val="36000"/>
              </a:prstClr>
            </a:outerShdw>
          </a:effectLst>
          <a:scene3d>
            <a:camera prst="orthographicFront"/>
            <a:lightRig rig="soft" dir="t">
              <a:rot lat="0" lon="0" rev="18600000"/>
            </a:lightRig>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srgbClr val="FFFFFF"/>
              </a:solidFill>
              <a:latin typeface="Adobe Clean SemiLight" panose="020B0403020404020204" pitchFamily="34" charset="0"/>
            </a:endParaRPr>
          </a:p>
        </p:txBody>
      </p:sp>
      <p:pic>
        <p:nvPicPr>
          <p:cNvPr id="28" name="Graphic 27">
            <a:extLst>
              <a:ext uri="{FF2B5EF4-FFF2-40B4-BE49-F238E27FC236}">
                <a16:creationId xmlns:a16="http://schemas.microsoft.com/office/drawing/2014/main" id="{EDB885EB-0BB0-4CE2-8F4D-A4F263D8639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885591" y="4816128"/>
            <a:ext cx="224981" cy="224981"/>
          </a:xfrm>
          <a:prstGeom prst="rect">
            <a:avLst/>
          </a:prstGeom>
        </p:spPr>
      </p:pic>
      <p:sp>
        <p:nvSpPr>
          <p:cNvPr id="29" name="Rectangle 28">
            <a:extLst>
              <a:ext uri="{FF2B5EF4-FFF2-40B4-BE49-F238E27FC236}">
                <a16:creationId xmlns:a16="http://schemas.microsoft.com/office/drawing/2014/main" id="{2EEDCCDC-5EA5-42F1-B468-4D2ED6EFDB5E}"/>
              </a:ext>
            </a:extLst>
          </p:cNvPr>
          <p:cNvSpPr>
            <a:spLocks/>
          </p:cNvSpPr>
          <p:nvPr/>
        </p:nvSpPr>
        <p:spPr>
          <a:xfrm>
            <a:off x="5420328" y="3895608"/>
            <a:ext cx="1324778" cy="169277"/>
          </a:xfrm>
          <a:prstGeom prst="rect">
            <a:avLst/>
          </a:prstGeom>
          <a:noFill/>
        </p:spPr>
        <p:txBody>
          <a:bodyPr wrap="square" lIns="0" tIns="0" rIns="0" bIns="0" rtlCol="0">
            <a:spAutoFit/>
          </a:bodyPr>
          <a:lstStyle/>
          <a:p>
            <a:r>
              <a:rPr lang="es-ES" sz="1100" dirty="0">
                <a:solidFill>
                  <a:schemeClr val="tx1">
                    <a:lumMod val="75000"/>
                    <a:lumOff val="25000"/>
                  </a:schemeClr>
                </a:solidFill>
                <a:latin typeface="+mj-lt"/>
              </a:rPr>
              <a:t>Asistencia mediante chat en directo*</a:t>
            </a:r>
          </a:p>
        </p:txBody>
      </p:sp>
      <p:sp>
        <p:nvSpPr>
          <p:cNvPr id="30" name="Rectangle 29">
            <a:extLst>
              <a:ext uri="{FF2B5EF4-FFF2-40B4-BE49-F238E27FC236}">
                <a16:creationId xmlns:a16="http://schemas.microsoft.com/office/drawing/2014/main" id="{B033F6E7-E9FE-4095-8C65-E4E3E6646604}"/>
              </a:ext>
            </a:extLst>
          </p:cNvPr>
          <p:cNvSpPr>
            <a:spLocks/>
          </p:cNvSpPr>
          <p:nvPr/>
        </p:nvSpPr>
        <p:spPr>
          <a:xfrm>
            <a:off x="5420328" y="4842291"/>
            <a:ext cx="990344" cy="169277"/>
          </a:xfrm>
          <a:prstGeom prst="rect">
            <a:avLst/>
          </a:prstGeom>
          <a:noFill/>
        </p:spPr>
        <p:txBody>
          <a:bodyPr wrap="square" lIns="0" tIns="0" rIns="0" bIns="0" rtlCol="0">
            <a:spAutoFit/>
          </a:bodyPr>
          <a:lstStyle/>
          <a:p>
            <a:r>
              <a:rPr lang="es-ES" sz="1100">
                <a:solidFill>
                  <a:schemeClr val="tx1">
                    <a:lumMod val="75000"/>
                    <a:lumOff val="25000"/>
                  </a:schemeClr>
                </a:solidFill>
                <a:latin typeface="+mj-lt"/>
              </a:rPr>
              <a:t>Preparación</a:t>
            </a:r>
          </a:p>
        </p:txBody>
      </p:sp>
      <p:sp>
        <p:nvSpPr>
          <p:cNvPr id="31" name="Rectangle 30">
            <a:extLst>
              <a:ext uri="{FF2B5EF4-FFF2-40B4-BE49-F238E27FC236}">
                <a16:creationId xmlns:a16="http://schemas.microsoft.com/office/drawing/2014/main" id="{20459EB1-6D11-4DD4-95D1-16FB3B8678E4}"/>
              </a:ext>
            </a:extLst>
          </p:cNvPr>
          <p:cNvSpPr>
            <a:spLocks/>
          </p:cNvSpPr>
          <p:nvPr/>
        </p:nvSpPr>
        <p:spPr>
          <a:xfrm>
            <a:off x="5420328" y="5739268"/>
            <a:ext cx="1195311" cy="507831"/>
          </a:xfrm>
          <a:prstGeom prst="rect">
            <a:avLst/>
          </a:prstGeom>
          <a:noFill/>
        </p:spPr>
        <p:txBody>
          <a:bodyPr wrap="square" lIns="0" tIns="0" rIns="0" bIns="0" rtlCol="0">
            <a:spAutoFit/>
          </a:bodyPr>
          <a:lstStyle/>
          <a:p>
            <a:r>
              <a:rPr lang="es-ES" sz="1100" dirty="0">
                <a:solidFill>
                  <a:schemeClr val="tx1">
                    <a:lumMod val="75000"/>
                    <a:lumOff val="25000"/>
                  </a:schemeClr>
                </a:solidFill>
                <a:latin typeface="+mj-lt"/>
              </a:rPr>
              <a:t>Soporte </a:t>
            </a:r>
            <a:r>
              <a:rPr lang="es-ES" sz="1050" dirty="0">
                <a:solidFill>
                  <a:schemeClr val="tx1">
                    <a:lumMod val="75000"/>
                    <a:lumOff val="25000"/>
                  </a:schemeClr>
                </a:solidFill>
                <a:latin typeface="+mj-lt"/>
              </a:rPr>
              <a:t>telefónico</a:t>
            </a:r>
            <a:r>
              <a:rPr lang="es-ES" sz="1100" dirty="0">
                <a:solidFill>
                  <a:schemeClr val="tx1">
                    <a:lumMod val="75000"/>
                    <a:lumOff val="25000"/>
                  </a:schemeClr>
                </a:solidFill>
                <a:latin typeface="+mj-lt"/>
              </a:rPr>
              <a:t> ininterrumpido para problemas P1</a:t>
            </a:r>
          </a:p>
        </p:txBody>
      </p:sp>
      <p:cxnSp>
        <p:nvCxnSpPr>
          <p:cNvPr id="32" name="Straight Connector 31">
            <a:extLst>
              <a:ext uri="{FF2B5EF4-FFF2-40B4-BE49-F238E27FC236}">
                <a16:creationId xmlns:a16="http://schemas.microsoft.com/office/drawing/2014/main" id="{0751B0A3-E7EF-4032-B33B-AFC6811D7C19}"/>
              </a:ext>
            </a:extLst>
          </p:cNvPr>
          <p:cNvCxnSpPr>
            <a:cxnSpLocks/>
          </p:cNvCxnSpPr>
          <p:nvPr/>
        </p:nvCxnSpPr>
        <p:spPr>
          <a:xfrm>
            <a:off x="4784431" y="4460748"/>
            <a:ext cx="6884329"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2007765-6D3C-4AA8-80DE-F2902D82FF95}"/>
              </a:ext>
            </a:extLst>
          </p:cNvPr>
          <p:cNvCxnSpPr>
            <a:cxnSpLocks/>
          </p:cNvCxnSpPr>
          <p:nvPr/>
        </p:nvCxnSpPr>
        <p:spPr>
          <a:xfrm>
            <a:off x="4784431" y="5506799"/>
            <a:ext cx="6884329"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5F327D6B-6E34-42BC-BFF7-DB5F3D5D60CB}"/>
              </a:ext>
            </a:extLst>
          </p:cNvPr>
          <p:cNvSpPr txBox="1">
            <a:spLocks/>
          </p:cNvSpPr>
          <p:nvPr/>
        </p:nvSpPr>
        <p:spPr>
          <a:xfrm>
            <a:off x="8500205" y="2934646"/>
            <a:ext cx="1619186" cy="338554"/>
          </a:xfrm>
          <a:prstGeom prst="rect">
            <a:avLst/>
          </a:prstGeom>
          <a:noFill/>
        </p:spPr>
        <p:txBody>
          <a:bodyPr wrap="square" lIns="0" tIns="0" rIns="0" bIns="0" rtlCol="0">
            <a:spAutoFit/>
          </a:bodyPr>
          <a:lstStyle/>
          <a:p>
            <a:pPr marL="171450" lvl="0" indent="-171450">
              <a:spcBef>
                <a:spcPts val="600"/>
              </a:spcBef>
              <a:buClr>
                <a:schemeClr val="bg1">
                  <a:lumMod val="50000"/>
                </a:schemeClr>
              </a:buClr>
              <a:buSzPct val="90000"/>
              <a:buFont typeface="Arial" panose="020B0604020202020204" pitchFamily="34" charset="0"/>
              <a:buChar char="•"/>
              <a:defRPr/>
            </a:pPr>
            <a:r>
              <a:rPr lang="es-ES" sz="1100" dirty="0">
                <a:solidFill>
                  <a:srgbClr val="000000"/>
                </a:solidFill>
              </a:rPr>
              <a:t>Participación con</a:t>
            </a:r>
            <a:br>
              <a:rPr lang="es-ES" sz="1100" dirty="0">
                <a:solidFill>
                  <a:srgbClr val="000000"/>
                </a:solidFill>
              </a:rPr>
            </a:br>
            <a:r>
              <a:rPr lang="es-ES" sz="1100" dirty="0">
                <a:solidFill>
                  <a:srgbClr val="000000"/>
                </a:solidFill>
              </a:rPr>
              <a:t>otros clientes</a:t>
            </a:r>
          </a:p>
        </p:txBody>
      </p:sp>
      <p:sp>
        <p:nvSpPr>
          <p:cNvPr id="35" name="TextBox 34">
            <a:extLst>
              <a:ext uri="{FF2B5EF4-FFF2-40B4-BE49-F238E27FC236}">
                <a16:creationId xmlns:a16="http://schemas.microsoft.com/office/drawing/2014/main" id="{866801D4-4A8E-4A78-B888-86402DB5243E}"/>
              </a:ext>
            </a:extLst>
          </p:cNvPr>
          <p:cNvSpPr txBox="1">
            <a:spLocks/>
          </p:cNvSpPr>
          <p:nvPr/>
        </p:nvSpPr>
        <p:spPr>
          <a:xfrm>
            <a:off x="10178328" y="2927864"/>
            <a:ext cx="1702776" cy="338554"/>
          </a:xfrm>
          <a:prstGeom prst="rect">
            <a:avLst/>
          </a:prstGeom>
          <a:noFill/>
        </p:spPr>
        <p:txBody>
          <a:bodyPr wrap="square" lIns="0" tIns="0" rIns="0" bIns="0" rtlCol="0">
            <a:spAutoFit/>
          </a:bodyPr>
          <a:lstStyle/>
          <a:p>
            <a:pPr marL="171450" lvl="0" indent="-171450">
              <a:spcBef>
                <a:spcPts val="600"/>
              </a:spcBef>
              <a:buClr>
                <a:schemeClr val="bg1">
                  <a:lumMod val="50000"/>
                </a:schemeClr>
              </a:buClr>
              <a:buSzPct val="90000"/>
              <a:buFont typeface="Arial" panose="020B0604020202020204" pitchFamily="34" charset="0"/>
              <a:buChar char="•"/>
              <a:defRPr/>
            </a:pPr>
            <a:r>
              <a:rPr lang="es-ES" sz="1100" dirty="0">
                <a:solidFill>
                  <a:srgbClr val="000000"/>
                </a:solidFill>
              </a:rPr>
              <a:t>Envíos de casos de soporte a través de la web</a:t>
            </a:r>
          </a:p>
        </p:txBody>
      </p:sp>
      <p:sp>
        <p:nvSpPr>
          <p:cNvPr id="36" name="TextBox 35">
            <a:extLst>
              <a:ext uri="{FF2B5EF4-FFF2-40B4-BE49-F238E27FC236}">
                <a16:creationId xmlns:a16="http://schemas.microsoft.com/office/drawing/2014/main" id="{F55EA8DE-964F-4941-91CB-1BAEA920A796}"/>
              </a:ext>
            </a:extLst>
          </p:cNvPr>
          <p:cNvSpPr txBox="1">
            <a:spLocks/>
          </p:cNvSpPr>
          <p:nvPr/>
        </p:nvSpPr>
        <p:spPr>
          <a:xfrm>
            <a:off x="6902976" y="3836802"/>
            <a:ext cx="4978127" cy="169277"/>
          </a:xfrm>
          <a:prstGeom prst="rect">
            <a:avLst/>
          </a:prstGeom>
          <a:noFill/>
        </p:spPr>
        <p:txBody>
          <a:bodyPr wrap="square" lIns="0" tIns="0" rIns="0" bIns="0" rtlCol="0">
            <a:spAutoFit/>
          </a:bodyPr>
          <a:lstStyle/>
          <a:p>
            <a:pPr lvl="0">
              <a:spcBef>
                <a:spcPts val="600"/>
              </a:spcBef>
              <a:defRPr/>
            </a:pPr>
            <a:r>
              <a:rPr lang="es-ES" sz="1100" dirty="0">
                <a:solidFill>
                  <a:srgbClr val="000000"/>
                </a:solidFill>
              </a:rPr>
              <a:t>Inicie una sesión de chat para obtener respuestas y ayuda con el envío de casos.</a:t>
            </a:r>
          </a:p>
        </p:txBody>
      </p:sp>
      <p:sp>
        <p:nvSpPr>
          <p:cNvPr id="37" name="TextBox 36">
            <a:extLst>
              <a:ext uri="{FF2B5EF4-FFF2-40B4-BE49-F238E27FC236}">
                <a16:creationId xmlns:a16="http://schemas.microsoft.com/office/drawing/2014/main" id="{A304A4F5-AFC4-4C0C-9C0B-D5CCF9738587}"/>
              </a:ext>
            </a:extLst>
          </p:cNvPr>
          <p:cNvSpPr txBox="1">
            <a:spLocks/>
          </p:cNvSpPr>
          <p:nvPr/>
        </p:nvSpPr>
        <p:spPr>
          <a:xfrm>
            <a:off x="6902977" y="4718572"/>
            <a:ext cx="1374624" cy="338554"/>
          </a:xfrm>
          <a:prstGeom prst="rect">
            <a:avLst/>
          </a:prstGeom>
          <a:noFill/>
        </p:spPr>
        <p:txBody>
          <a:bodyPr wrap="square" lIns="0" tIns="0" rIns="0" bIns="0" rtlCol="0">
            <a:spAutoFit/>
          </a:bodyPr>
          <a:lstStyle/>
          <a:p>
            <a:pPr marL="171450" indent="-171450">
              <a:spcBef>
                <a:spcPts val="600"/>
              </a:spcBef>
              <a:buClr>
                <a:schemeClr val="bg1">
                  <a:lumMod val="50000"/>
                </a:schemeClr>
              </a:buClr>
              <a:buSzPct val="90000"/>
              <a:buFont typeface="Arial" panose="020B0604020202020204" pitchFamily="34" charset="0"/>
              <a:buChar char="•"/>
              <a:defRPr/>
            </a:pPr>
            <a:r>
              <a:rPr lang="es-ES" sz="1100" dirty="0">
                <a:solidFill>
                  <a:srgbClr val="000000"/>
                </a:solidFill>
              </a:rPr>
              <a:t>Recorridos autoguiados</a:t>
            </a:r>
          </a:p>
        </p:txBody>
      </p:sp>
      <p:sp>
        <p:nvSpPr>
          <p:cNvPr id="38" name="TextBox 37">
            <a:extLst>
              <a:ext uri="{FF2B5EF4-FFF2-40B4-BE49-F238E27FC236}">
                <a16:creationId xmlns:a16="http://schemas.microsoft.com/office/drawing/2014/main" id="{56AE8F88-582C-4081-9E72-2DADDEC81809}"/>
              </a:ext>
            </a:extLst>
          </p:cNvPr>
          <p:cNvSpPr txBox="1">
            <a:spLocks/>
          </p:cNvSpPr>
          <p:nvPr/>
        </p:nvSpPr>
        <p:spPr>
          <a:xfrm>
            <a:off x="8500205" y="4737357"/>
            <a:ext cx="1298887" cy="338554"/>
          </a:xfrm>
          <a:prstGeom prst="rect">
            <a:avLst/>
          </a:prstGeom>
          <a:noFill/>
        </p:spPr>
        <p:txBody>
          <a:bodyPr wrap="square" lIns="0" tIns="0" rIns="0" bIns="0" rtlCol="0">
            <a:spAutoFit/>
          </a:bodyPr>
          <a:lstStyle/>
          <a:p>
            <a:pPr marL="171450" indent="-171450">
              <a:spcBef>
                <a:spcPts val="600"/>
              </a:spcBef>
              <a:buClr>
                <a:schemeClr val="bg1">
                  <a:lumMod val="50000"/>
                </a:schemeClr>
              </a:buClr>
              <a:buSzPct val="90000"/>
              <a:buFont typeface="Arial" panose="020B0604020202020204" pitchFamily="34" charset="0"/>
              <a:buChar char="•"/>
              <a:defRPr/>
            </a:pPr>
            <a:r>
              <a:rPr lang="es-ES" sz="1100" dirty="0">
                <a:solidFill>
                  <a:srgbClr val="000000"/>
                </a:solidFill>
              </a:rPr>
              <a:t>Horarios de oficina mensuales</a:t>
            </a:r>
          </a:p>
        </p:txBody>
      </p:sp>
      <p:sp>
        <p:nvSpPr>
          <p:cNvPr id="39" name="TextBox 38">
            <a:extLst>
              <a:ext uri="{FF2B5EF4-FFF2-40B4-BE49-F238E27FC236}">
                <a16:creationId xmlns:a16="http://schemas.microsoft.com/office/drawing/2014/main" id="{FC90391A-2FF3-4926-98E8-9DFB2244A937}"/>
              </a:ext>
            </a:extLst>
          </p:cNvPr>
          <p:cNvSpPr txBox="1">
            <a:spLocks/>
          </p:cNvSpPr>
          <p:nvPr/>
        </p:nvSpPr>
        <p:spPr>
          <a:xfrm>
            <a:off x="10178328" y="4718571"/>
            <a:ext cx="1671315" cy="338554"/>
          </a:xfrm>
          <a:prstGeom prst="rect">
            <a:avLst/>
          </a:prstGeom>
          <a:noFill/>
        </p:spPr>
        <p:txBody>
          <a:bodyPr wrap="square" lIns="0" tIns="0" rIns="0" bIns="0" rtlCol="0">
            <a:spAutoFit/>
          </a:bodyPr>
          <a:lstStyle/>
          <a:p>
            <a:pPr marL="171450" indent="-171450">
              <a:spcBef>
                <a:spcPts val="600"/>
              </a:spcBef>
              <a:buClr>
                <a:schemeClr val="bg1">
                  <a:lumMod val="50000"/>
                </a:schemeClr>
              </a:buClr>
              <a:buSzPct val="90000"/>
              <a:buFont typeface="Arial" panose="020B0604020202020204" pitchFamily="34" charset="0"/>
              <a:buChar char="•"/>
              <a:defRPr/>
            </a:pPr>
            <a:r>
              <a:rPr lang="es-ES" sz="1100">
                <a:solidFill>
                  <a:srgbClr val="000000"/>
                </a:solidFill>
              </a:rPr>
              <a:t>Documentación sobre productos y versiones</a:t>
            </a:r>
          </a:p>
        </p:txBody>
      </p:sp>
      <p:sp>
        <p:nvSpPr>
          <p:cNvPr id="40" name="TextBox 39">
            <a:extLst>
              <a:ext uri="{FF2B5EF4-FFF2-40B4-BE49-F238E27FC236}">
                <a16:creationId xmlns:a16="http://schemas.microsoft.com/office/drawing/2014/main" id="{EA3AC582-C9FB-4A5F-847B-625767A9D5BA}"/>
              </a:ext>
            </a:extLst>
          </p:cNvPr>
          <p:cNvSpPr txBox="1">
            <a:spLocks/>
          </p:cNvSpPr>
          <p:nvPr/>
        </p:nvSpPr>
        <p:spPr>
          <a:xfrm>
            <a:off x="6902977" y="5801318"/>
            <a:ext cx="4946666" cy="169277"/>
          </a:xfrm>
          <a:prstGeom prst="rect">
            <a:avLst/>
          </a:prstGeom>
          <a:noFill/>
        </p:spPr>
        <p:txBody>
          <a:bodyPr wrap="square" lIns="0" tIns="0" rIns="0" bIns="0" rtlCol="0">
            <a:spAutoFit/>
          </a:bodyPr>
          <a:lstStyle/>
          <a:p>
            <a:pPr lvl="0">
              <a:spcBef>
                <a:spcPts val="600"/>
              </a:spcBef>
              <a:defRPr/>
            </a:pPr>
            <a:r>
              <a:rPr lang="es-ES" sz="1100" dirty="0">
                <a:solidFill>
                  <a:srgbClr val="000000"/>
                </a:solidFill>
              </a:rPr>
              <a:t>Hable con un experto de Adobe o con un Ingeniero de asistencia técnica especializado</a:t>
            </a:r>
          </a:p>
        </p:txBody>
      </p:sp>
      <p:sp>
        <p:nvSpPr>
          <p:cNvPr id="41" name="Rectangle 40">
            <a:extLst>
              <a:ext uri="{FF2B5EF4-FFF2-40B4-BE49-F238E27FC236}">
                <a16:creationId xmlns:a16="http://schemas.microsoft.com/office/drawing/2014/main" id="{3C2DA9BA-3077-46EF-93D9-A4C14A1E8B22}"/>
              </a:ext>
            </a:extLst>
          </p:cNvPr>
          <p:cNvSpPr/>
          <p:nvPr/>
        </p:nvSpPr>
        <p:spPr>
          <a:xfrm>
            <a:off x="6902977" y="3353912"/>
            <a:ext cx="4327960" cy="230832"/>
          </a:xfrm>
          <a:prstGeom prst="rect">
            <a:avLst/>
          </a:prstGeom>
        </p:spPr>
        <p:txBody>
          <a:bodyPr wrap="square">
            <a:spAutoFit/>
          </a:bodyPr>
          <a:lstStyle/>
          <a:p>
            <a:r>
              <a:rPr lang="es-ES" sz="900">
                <a:solidFill>
                  <a:schemeClr val="accent2"/>
                </a:solidFill>
              </a:rPr>
              <a:t>https://experienceleaguecommunities.adobe.com/?profile.language=es</a:t>
            </a:r>
          </a:p>
        </p:txBody>
      </p:sp>
      <p:sp>
        <p:nvSpPr>
          <p:cNvPr id="42" name="Rectangle 41">
            <a:extLst>
              <a:ext uri="{FF2B5EF4-FFF2-40B4-BE49-F238E27FC236}">
                <a16:creationId xmlns:a16="http://schemas.microsoft.com/office/drawing/2014/main" id="{7D92F04C-7C44-4BC2-AC00-DF8A7F8860F6}"/>
              </a:ext>
            </a:extLst>
          </p:cNvPr>
          <p:cNvSpPr/>
          <p:nvPr/>
        </p:nvSpPr>
        <p:spPr>
          <a:xfrm>
            <a:off x="6902977" y="5217303"/>
            <a:ext cx="3167441" cy="230832"/>
          </a:xfrm>
          <a:prstGeom prst="rect">
            <a:avLst/>
          </a:prstGeom>
        </p:spPr>
        <p:txBody>
          <a:bodyPr wrap="square">
            <a:spAutoFit/>
          </a:bodyPr>
          <a:lstStyle/>
          <a:p>
            <a:r>
              <a:rPr lang="es-ES" sz="900">
                <a:solidFill>
                  <a:schemeClr val="accent2"/>
                </a:solidFill>
              </a:rPr>
              <a:t>https://experienceleague.adobe.com/?lang=es</a:t>
            </a:r>
          </a:p>
        </p:txBody>
      </p:sp>
      <p:graphicFrame>
        <p:nvGraphicFramePr>
          <p:cNvPr id="44" name="Table 43">
            <a:extLst>
              <a:ext uri="{FF2B5EF4-FFF2-40B4-BE49-F238E27FC236}">
                <a16:creationId xmlns:a16="http://schemas.microsoft.com/office/drawing/2014/main" id="{EB982E65-AC4A-4D11-91AF-8F4CBCE780DF}"/>
              </a:ext>
            </a:extLst>
          </p:cNvPr>
          <p:cNvGraphicFramePr>
            <a:graphicFrameLocks noGrp="1"/>
          </p:cNvGraphicFramePr>
          <p:nvPr>
            <p:extLst>
              <p:ext uri="{D42A27DB-BD31-4B8C-83A1-F6EECF244321}">
                <p14:modId xmlns:p14="http://schemas.microsoft.com/office/powerpoint/2010/main" val="3881880195"/>
              </p:ext>
            </p:extLst>
          </p:nvPr>
        </p:nvGraphicFramePr>
        <p:xfrm>
          <a:off x="380716" y="930651"/>
          <a:ext cx="3948948" cy="5783396"/>
        </p:xfrm>
        <a:graphic>
          <a:graphicData uri="http://schemas.openxmlformats.org/drawingml/2006/table">
            <a:tbl>
              <a:tblPr firstRow="1" bandRow="1"/>
              <a:tblGrid>
                <a:gridCol w="1190909">
                  <a:extLst>
                    <a:ext uri="{9D8B030D-6E8A-4147-A177-3AD203B41FA5}">
                      <a16:colId xmlns:a16="http://schemas.microsoft.com/office/drawing/2014/main" val="875969478"/>
                    </a:ext>
                  </a:extLst>
                </a:gridCol>
                <a:gridCol w="1880283">
                  <a:extLst>
                    <a:ext uri="{9D8B030D-6E8A-4147-A177-3AD203B41FA5}">
                      <a16:colId xmlns:a16="http://schemas.microsoft.com/office/drawing/2014/main" val="4177223563"/>
                    </a:ext>
                  </a:extLst>
                </a:gridCol>
                <a:gridCol w="877756">
                  <a:extLst>
                    <a:ext uri="{9D8B030D-6E8A-4147-A177-3AD203B41FA5}">
                      <a16:colId xmlns:a16="http://schemas.microsoft.com/office/drawing/2014/main" val="1629768658"/>
                    </a:ext>
                  </a:extLst>
                </a:gridCol>
              </a:tblGrid>
              <a:tr h="496173">
                <a:tc gridSpan="3">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algn="ctr"/>
                      <a:r>
                        <a:rPr lang="es-ES" sz="1600">
                          <a:solidFill>
                            <a:schemeClr val="bg1"/>
                          </a:solidFill>
                          <a:latin typeface="+mj-lt"/>
                          <a:ea typeface="+mn-ea"/>
                          <a:cs typeface="+mn-cs"/>
                        </a:rPr>
                        <a:t>Funciones y equipo de entrega</a:t>
                      </a:r>
                    </a:p>
                  </a:txBody>
                  <a:tcPr marL="17497" marR="17497" marT="13226" marB="13226"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2C2C2C"/>
                    </a:solidFill>
                  </a:tcPr>
                </a:tc>
                <a:tc hMerge="1">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endParaRPr lang="en-US" sz="1600" b="1" i="0">
                        <a:latin typeface="Adobe Clean Light" panose="020B0303020404020204" pitchFamily="34" charset="0"/>
                      </a:endParaRPr>
                    </a:p>
                  </a:txBody>
                  <a:tcPr marR="17497" marT="13226" marB="13226"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hMerge="1">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algn="l" rtl="0"/>
                      <a:endParaRPr lang="en-US" sz="1300" b="1" i="0">
                        <a:solidFill>
                          <a:schemeClr val="tx1">
                            <a:lumMod val="75000"/>
                            <a:lumOff val="25000"/>
                          </a:schemeClr>
                        </a:solidFill>
                        <a:latin typeface="Adobe Clean Light" panose="020B0303020404020204" pitchFamily="34" charset="0"/>
                      </a:endParaRPr>
                    </a:p>
                  </a:txBody>
                  <a:tcPr marL="17497" marR="17497" marT="49597" marB="49597"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3786453165"/>
                  </a:ext>
                </a:extLst>
              </a:tr>
              <a:tr h="595709">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 sz="1400" b="0" i="0">
                          <a:solidFill>
                            <a:schemeClr val="bg1"/>
                          </a:solidFill>
                          <a:latin typeface="+mj-lt"/>
                          <a:ea typeface="+mn-ea"/>
                          <a:cs typeface="+mn-cs"/>
                        </a:rPr>
                        <a:t>Experto asignado</a:t>
                      </a:r>
                    </a:p>
                  </a:txBody>
                  <a:tcPr marL="41992" marR="41992" marT="16797" marB="16797"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9EA6AE"/>
                    </a:solid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88900" marR="0" lvl="0" indent="0" algn="l" defTabSz="1088291" rtl="0" eaLnBrk="1" fontAlgn="auto" latinLnBrk="0" hangingPunct="1">
                        <a:lnSpc>
                          <a:spcPct val="100000"/>
                        </a:lnSpc>
                        <a:spcBef>
                          <a:spcPts val="0"/>
                        </a:spcBef>
                        <a:spcAft>
                          <a:spcPts val="0"/>
                        </a:spcAft>
                        <a:buClrTx/>
                        <a:buSzTx/>
                        <a:buFontTx/>
                        <a:buNone/>
                        <a:tabLst/>
                        <a:defRPr/>
                      </a:pPr>
                      <a:r>
                        <a:rPr lang="es-ES" sz="1200" b="0" i="0">
                          <a:solidFill>
                            <a:schemeClr val="tx1">
                              <a:lumMod val="75000"/>
                              <a:lumOff val="25000"/>
                            </a:schemeClr>
                          </a:solidFill>
                          <a:latin typeface="+mn-lt"/>
                          <a:ea typeface="+mn-ea"/>
                          <a:cs typeface="+mn-cs"/>
                        </a:rPr>
                        <a:t>Ingeniero de asistencia técnica especializado</a:t>
                      </a:r>
                    </a:p>
                  </a:txBody>
                  <a:tcPr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0" marR="0" lvl="0" indent="0" algn="ctr" defTabSz="1088291" rtl="0" eaLnBrk="1" fontAlgn="auto" latinLnBrk="0" hangingPunct="1">
                        <a:lnSpc>
                          <a:spcPct val="100000"/>
                        </a:lnSpc>
                        <a:spcBef>
                          <a:spcPts val="0"/>
                        </a:spcBef>
                        <a:spcAft>
                          <a:spcPts val="0"/>
                        </a:spcAft>
                        <a:buClrTx/>
                        <a:buSzTx/>
                        <a:buFontTx/>
                        <a:buNone/>
                        <a:tabLst/>
                        <a:defRPr/>
                      </a:pPr>
                      <a:r>
                        <a:rPr kumimoji="0" lang="es-ES" sz="1400" b="0" i="0" u="none" strike="noStrike" cap="none" normalizeH="0" baseline="0" noProof="0">
                          <a:ln>
                            <a:noFill/>
                          </a:ln>
                          <a:solidFill>
                            <a:srgbClr val="000000"/>
                          </a:solidFill>
                          <a:uLnTx/>
                          <a:uFillTx/>
                          <a:latin typeface="+mj-lt"/>
                          <a:ea typeface="+mn-ea"/>
                          <a:cs typeface="+mn-cs"/>
                        </a:rPr>
                        <a:t>✓</a:t>
                      </a:r>
                    </a:p>
                  </a:txBody>
                  <a:tcPr marL="17497" marR="17497" marT="13226" marB="13226"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extLst>
                  <a:ext uri="{0D108BD9-81ED-4DB2-BD59-A6C34878D82A}">
                    <a16:rowId xmlns:a16="http://schemas.microsoft.com/office/drawing/2014/main" val="1161264719"/>
                  </a:ext>
                </a:extLst>
              </a:tr>
              <a:tr h="436026">
                <a:tc rowSpan="8">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 sz="1400" b="0" i="0" dirty="0">
                          <a:solidFill>
                            <a:schemeClr val="bg1"/>
                          </a:solidFill>
                          <a:latin typeface="+mj-lt"/>
                          <a:ea typeface="+mn-ea"/>
                          <a:cs typeface="+mn-cs"/>
                        </a:rPr>
                        <a:t>Servicios </a:t>
                      </a:r>
                      <a:br>
                        <a:rPr lang="es-ES" sz="1400" b="0" i="0" dirty="0">
                          <a:solidFill>
                            <a:schemeClr val="bg1"/>
                          </a:solidFill>
                          <a:latin typeface="+mj-lt"/>
                          <a:ea typeface="+mn-ea"/>
                          <a:cs typeface="+mn-cs"/>
                        </a:rPr>
                      </a:br>
                      <a:r>
                        <a:rPr lang="es-ES" sz="1400" b="0" i="0" dirty="0">
                          <a:solidFill>
                            <a:schemeClr val="bg1"/>
                          </a:solidFill>
                          <a:latin typeface="+mj-lt"/>
                          <a:ea typeface="+mn-ea"/>
                          <a:cs typeface="+mn-cs"/>
                        </a:rPr>
                        <a:t>de soporte</a:t>
                      </a:r>
                    </a:p>
                  </a:txBody>
                  <a:tcPr marL="0" marR="0" marT="16797" marB="16797"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88900" marR="0" lvl="0" indent="0" algn="l" defTabSz="1088291" rtl="0" eaLnBrk="1" fontAlgn="auto" latinLnBrk="0" hangingPunct="1">
                        <a:lnSpc>
                          <a:spcPct val="100000"/>
                        </a:lnSpc>
                        <a:spcBef>
                          <a:spcPts val="0"/>
                        </a:spcBef>
                        <a:spcAft>
                          <a:spcPts val="0"/>
                        </a:spcAft>
                        <a:buClrTx/>
                        <a:buSzTx/>
                        <a:buFontTx/>
                        <a:buNone/>
                        <a:tabLst/>
                        <a:defRPr/>
                      </a:pPr>
                      <a:r>
                        <a:rPr lang="es-ES" sz="1200" b="0" i="0">
                          <a:solidFill>
                            <a:schemeClr val="tx1">
                              <a:lumMod val="75000"/>
                              <a:lumOff val="25000"/>
                            </a:schemeClr>
                          </a:solidFill>
                          <a:latin typeface="+mn-lt"/>
                          <a:ea typeface="+mn-ea"/>
                          <a:cs typeface="+mn-cs"/>
                        </a:rPr>
                        <a:t>Soporte Online</a:t>
                      </a:r>
                    </a:p>
                  </a:txBody>
                  <a:tcPr marR="0" marT="13226"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algn="ctr"/>
                      <a:r>
                        <a:rPr lang="es-ES" sz="1400" b="0" i="0" u="none" strike="noStrike" baseline="0">
                          <a:solidFill>
                            <a:schemeClr val="tx1"/>
                          </a:solidFill>
                          <a:latin typeface="+mj-lt"/>
                          <a:ea typeface="+mn-ea"/>
                          <a:cs typeface="+mn-cs"/>
                        </a:rPr>
                        <a:t> </a:t>
                      </a:r>
                      <a:r>
                        <a:rPr kumimoji="0" lang="es-ES" sz="1400" b="0" i="0" u="none" strike="noStrike" cap="none" normalizeH="0" baseline="0">
                          <a:ln>
                            <a:noFill/>
                          </a:ln>
                          <a:solidFill>
                            <a:srgbClr val="000000"/>
                          </a:solidFill>
                          <a:uLnTx/>
                          <a:uFillTx/>
                          <a:latin typeface="+mj-lt"/>
                          <a:ea typeface="+mn-ea"/>
                          <a:cs typeface="+mn-cs"/>
                        </a:rPr>
                        <a:t>24 x 5</a:t>
                      </a:r>
                    </a:p>
                  </a:txBody>
                  <a:tcPr marL="17497" marR="17497" marT="13226" marB="13226"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620111599"/>
                  </a:ext>
                </a:extLst>
              </a:tr>
              <a:tr h="371335">
                <a:tc vMerge="1">
                  <a:txBody>
                    <a:bodyPr/>
                    <a:lstStyle/>
                    <a:p>
                      <a:endParaRPr lang="en-US"/>
                    </a:p>
                  </a:txBody>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88900" marR="0" lvl="0" indent="0" algn="l" defTabSz="1088291" rtl="0" eaLnBrk="1" fontAlgn="auto" latinLnBrk="0" hangingPunct="1">
                        <a:lnSpc>
                          <a:spcPct val="100000"/>
                        </a:lnSpc>
                        <a:spcBef>
                          <a:spcPts val="0"/>
                        </a:spcBef>
                        <a:spcAft>
                          <a:spcPts val="0"/>
                        </a:spcAft>
                        <a:buClrTx/>
                        <a:buSzTx/>
                        <a:buFontTx/>
                        <a:buNone/>
                        <a:tabLst/>
                        <a:defRPr/>
                      </a:pPr>
                      <a:r>
                        <a:rPr lang="es-ES" sz="1200" b="0" i="0">
                          <a:solidFill>
                            <a:schemeClr val="tx1">
                              <a:lumMod val="75000"/>
                              <a:lumOff val="25000"/>
                            </a:schemeClr>
                          </a:solidFill>
                          <a:latin typeface="+mn-lt"/>
                          <a:ea typeface="+mn-ea"/>
                          <a:cs typeface="+mn-cs"/>
                        </a:rPr>
                        <a:t>Soporte ininterrumpido para problemas P1 </a:t>
                      </a:r>
                    </a:p>
                  </a:txBody>
                  <a:tcPr marR="0" marT="13226"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0" marR="0" lvl="0" indent="0" algn="ctr" defTabSz="1088291" rtl="0" eaLnBrk="1" fontAlgn="auto" latinLnBrk="0" hangingPunct="1">
                        <a:lnSpc>
                          <a:spcPct val="100000"/>
                        </a:lnSpc>
                        <a:spcBef>
                          <a:spcPts val="0"/>
                        </a:spcBef>
                        <a:spcAft>
                          <a:spcPts val="0"/>
                        </a:spcAft>
                        <a:buClrTx/>
                        <a:buSzTx/>
                        <a:buFontTx/>
                        <a:buNone/>
                        <a:tabLst/>
                        <a:defRPr/>
                      </a:pPr>
                      <a:r>
                        <a:rPr kumimoji="0" lang="es-ES" sz="1400" b="0" i="0" u="none" strike="noStrike" cap="none" normalizeH="0" baseline="0" noProof="0">
                          <a:ln>
                            <a:noFill/>
                          </a:ln>
                          <a:solidFill>
                            <a:srgbClr val="000000"/>
                          </a:solidFill>
                          <a:uLnTx/>
                          <a:uFillTx/>
                          <a:latin typeface="+mj-lt"/>
                          <a:ea typeface="+mn-ea"/>
                          <a:cs typeface="+mn-cs"/>
                        </a:rPr>
                        <a:t>✓</a:t>
                      </a:r>
                    </a:p>
                  </a:txBody>
                  <a:tcPr marL="17497" marR="17497" marT="13226" marB="13226"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extLst>
                  <a:ext uri="{0D108BD9-81ED-4DB2-BD59-A6C34878D82A}">
                    <a16:rowId xmlns:a16="http://schemas.microsoft.com/office/drawing/2014/main" val="1277982916"/>
                  </a:ext>
                </a:extLst>
              </a:tr>
              <a:tr h="371335">
                <a:tc vMerge="1">
                  <a:txBody>
                    <a:bodyPr/>
                    <a:lstStyle/>
                    <a:p>
                      <a:pPr marL="182880" algn="l" rtl="0"/>
                      <a:endParaRPr lang="en-US" sz="1200" b="0" i="0">
                        <a:solidFill>
                          <a:schemeClr val="tx1"/>
                        </a:solidFill>
                        <a:latin typeface="Adobe Clean Light" panose="020B0303020404020204" pitchFamily="34" charset="0"/>
                      </a:endParaRPr>
                    </a:p>
                  </a:txBody>
                  <a:tcPr marL="0" marR="0" marT="18288" marB="18288"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88900" marR="0" lvl="0" indent="0" algn="l" defTabSz="1088291" rtl="0" eaLnBrk="1" fontAlgn="auto" latinLnBrk="0" hangingPunct="1">
                        <a:lnSpc>
                          <a:spcPct val="100000"/>
                        </a:lnSpc>
                        <a:spcBef>
                          <a:spcPts val="0"/>
                        </a:spcBef>
                        <a:spcAft>
                          <a:spcPts val="0"/>
                        </a:spcAft>
                        <a:buClrTx/>
                        <a:buSzTx/>
                        <a:buFontTx/>
                        <a:buNone/>
                        <a:tabLst/>
                        <a:defRPr/>
                      </a:pPr>
                      <a:r>
                        <a:rPr lang="es-ES" sz="1200" b="0" i="0" dirty="0">
                          <a:solidFill>
                            <a:schemeClr val="tx1">
                              <a:lumMod val="75000"/>
                              <a:lumOff val="25000"/>
                            </a:schemeClr>
                          </a:solidFill>
                          <a:latin typeface="+mn-lt"/>
                          <a:ea typeface="+mn-ea"/>
                          <a:cs typeface="+mn-cs"/>
                        </a:rPr>
                        <a:t>Personas de contacto </a:t>
                      </a:r>
                      <a:br>
                        <a:rPr lang="es-ES" sz="1200" b="0" i="0" dirty="0">
                          <a:solidFill>
                            <a:schemeClr val="tx1">
                              <a:lumMod val="75000"/>
                              <a:lumOff val="25000"/>
                            </a:schemeClr>
                          </a:solidFill>
                          <a:latin typeface="+mn-lt"/>
                          <a:ea typeface="+mn-ea"/>
                          <a:cs typeface="+mn-cs"/>
                        </a:rPr>
                      </a:br>
                      <a:r>
                        <a:rPr lang="es-ES" sz="1200" b="0" i="0" dirty="0">
                          <a:solidFill>
                            <a:schemeClr val="tx1">
                              <a:lumMod val="75000"/>
                              <a:lumOff val="25000"/>
                            </a:schemeClr>
                          </a:solidFill>
                          <a:latin typeface="+mn-lt"/>
                          <a:ea typeface="+mn-ea"/>
                          <a:cs typeface="+mn-cs"/>
                        </a:rPr>
                        <a:t>de soporte</a:t>
                      </a:r>
                    </a:p>
                  </a:txBody>
                  <a:tcPr marR="0" marT="13226"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0" marR="0" lvl="0" indent="0" algn="ctr" defTabSz="1088291" rtl="0" eaLnBrk="1" fontAlgn="auto" latinLnBrk="0" hangingPunct="1">
                        <a:lnSpc>
                          <a:spcPct val="100000"/>
                        </a:lnSpc>
                        <a:spcBef>
                          <a:spcPts val="0"/>
                        </a:spcBef>
                        <a:spcAft>
                          <a:spcPts val="0"/>
                        </a:spcAft>
                        <a:buClrTx/>
                        <a:buSzTx/>
                        <a:buFontTx/>
                        <a:buNone/>
                        <a:tabLst/>
                        <a:defRPr/>
                      </a:pPr>
                      <a:r>
                        <a:rPr kumimoji="0" lang="es-ES" sz="1400" b="0" i="0" u="none" strike="noStrike" cap="none" normalizeH="0" baseline="0" noProof="0">
                          <a:ln>
                            <a:noFill/>
                          </a:ln>
                          <a:solidFill>
                            <a:srgbClr val="000000"/>
                          </a:solidFill>
                          <a:uLnTx/>
                          <a:uFillTx/>
                          <a:latin typeface="+mj-lt"/>
                          <a:ea typeface="+mn-ea"/>
                          <a:cs typeface="+mn-cs"/>
                        </a:rPr>
                        <a:t>10</a:t>
                      </a:r>
                    </a:p>
                  </a:txBody>
                  <a:tcPr marL="17497" marR="17497" marT="13226" marB="13226"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979488053"/>
                  </a:ext>
                </a:extLst>
              </a:tr>
              <a:tr h="474797">
                <a:tc vMerge="1">
                  <a:txBody>
                    <a:bodyPr/>
                    <a:lstStyle/>
                    <a:p>
                      <a:pPr marL="182880" algn="l" rtl="0"/>
                      <a:endParaRPr lang="en-US" sz="1200" b="0" i="0">
                        <a:solidFill>
                          <a:schemeClr val="tx1"/>
                        </a:solidFill>
                        <a:latin typeface="Adobe Clean Light" panose="020B0303020404020204" pitchFamily="34" charset="0"/>
                      </a:endParaRPr>
                    </a:p>
                  </a:txBody>
                  <a:tcPr marL="0" marR="0" marT="18288" marB="18288"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88900" marR="0" lvl="0" indent="0" algn="l" defTabSz="1088291" rtl="0" eaLnBrk="1" fontAlgn="auto" latinLnBrk="0" hangingPunct="1">
                        <a:lnSpc>
                          <a:spcPct val="100000"/>
                        </a:lnSpc>
                        <a:spcBef>
                          <a:spcPts val="0"/>
                        </a:spcBef>
                        <a:spcAft>
                          <a:spcPts val="0"/>
                        </a:spcAft>
                        <a:buClrTx/>
                        <a:buSzTx/>
                        <a:buFontTx/>
                        <a:buNone/>
                        <a:tabLst/>
                        <a:defRPr/>
                      </a:pPr>
                      <a:r>
                        <a:rPr lang="es-ES" sz="1200" b="0" i="0" dirty="0">
                          <a:solidFill>
                            <a:schemeClr val="tx1">
                              <a:lumMod val="75000"/>
                              <a:lumOff val="25000"/>
                            </a:schemeClr>
                          </a:solidFill>
                          <a:latin typeface="+mn-lt"/>
                          <a:ea typeface="+mn-ea"/>
                          <a:cs typeface="+mn-cs"/>
                        </a:rPr>
                        <a:t>Asistencia telefónica</a:t>
                      </a:r>
                      <a:br>
                        <a:rPr lang="es-ES" sz="1200" b="0" i="0" dirty="0">
                          <a:solidFill>
                            <a:schemeClr val="tx1">
                              <a:lumMod val="75000"/>
                              <a:lumOff val="25000"/>
                            </a:schemeClr>
                          </a:solidFill>
                          <a:latin typeface="+mn-lt"/>
                          <a:ea typeface="+mn-ea"/>
                          <a:cs typeface="+mn-cs"/>
                        </a:rPr>
                      </a:br>
                      <a:r>
                        <a:rPr lang="es-ES" sz="1200" b="0" i="0" dirty="0">
                          <a:solidFill>
                            <a:schemeClr val="tx1">
                              <a:lumMod val="75000"/>
                              <a:lumOff val="25000"/>
                            </a:schemeClr>
                          </a:solidFill>
                          <a:latin typeface="+mn-lt"/>
                          <a:ea typeface="+mn-ea"/>
                          <a:cs typeface="+mn-cs"/>
                        </a:rPr>
                        <a:t> en directo</a:t>
                      </a:r>
                    </a:p>
                  </a:txBody>
                  <a:tcPr marR="0" marT="13226"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0" marR="0" lvl="0" indent="0" algn="ctr" defTabSz="1088291" rtl="0" eaLnBrk="1" fontAlgn="auto" latinLnBrk="0" hangingPunct="1">
                        <a:lnSpc>
                          <a:spcPct val="100000"/>
                        </a:lnSpc>
                        <a:spcBef>
                          <a:spcPts val="0"/>
                        </a:spcBef>
                        <a:spcAft>
                          <a:spcPts val="0"/>
                        </a:spcAft>
                        <a:buClrTx/>
                        <a:buSzTx/>
                        <a:buFontTx/>
                        <a:buNone/>
                        <a:tabLst/>
                        <a:defRPr/>
                      </a:pPr>
                      <a:r>
                        <a:rPr kumimoji="0" lang="es-ES" sz="1400" b="0" i="0" u="none" strike="noStrike" cap="none" normalizeH="0" baseline="0" noProof="0">
                          <a:ln>
                            <a:noFill/>
                          </a:ln>
                          <a:solidFill>
                            <a:srgbClr val="000000"/>
                          </a:solidFill>
                          <a:uLnTx/>
                          <a:uFillTx/>
                          <a:latin typeface="+mj-lt"/>
                          <a:ea typeface="+mn-ea"/>
                          <a:cs typeface="+mn-cs"/>
                        </a:rPr>
                        <a:t>✓</a:t>
                      </a:r>
                    </a:p>
                  </a:txBody>
                  <a:tcPr marL="17497" marR="17497" marT="13226" marB="13226"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extLst>
                  <a:ext uri="{0D108BD9-81ED-4DB2-BD59-A6C34878D82A}">
                    <a16:rowId xmlns:a16="http://schemas.microsoft.com/office/drawing/2014/main" val="4067961505"/>
                  </a:ext>
                </a:extLst>
              </a:tr>
              <a:tr h="389035">
                <a:tc vMerge="1">
                  <a:txBody>
                    <a:bodyPr/>
                    <a:lstStyle/>
                    <a:p>
                      <a:pPr marL="182880" marR="0" lvl="0" indent="0" algn="l" defTabSz="914400" rtl="0" eaLnBrk="1" fontAlgn="auto" latinLnBrk="0" hangingPunct="1">
                        <a:lnSpc>
                          <a:spcPct val="100000"/>
                        </a:lnSpc>
                        <a:spcBef>
                          <a:spcPts val="0"/>
                        </a:spcBef>
                        <a:spcAft>
                          <a:spcPts val="0"/>
                        </a:spcAft>
                        <a:buClrTx/>
                        <a:buSzTx/>
                        <a:buFontTx/>
                        <a:buNone/>
                        <a:tabLst/>
                        <a:defRPr/>
                      </a:pPr>
                      <a:endParaRPr lang="en-US" sz="1200" b="0" i="0">
                        <a:solidFill>
                          <a:schemeClr val="tx1"/>
                        </a:solidFill>
                        <a:latin typeface="Adobe Clean Light" panose="020B0303020404020204" pitchFamily="34" charset="0"/>
                      </a:endParaRPr>
                    </a:p>
                  </a:txBody>
                  <a:tcPr marL="0" marR="0" marT="18288" marB="18288"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88900" marR="0" lvl="0" indent="0" algn="l" defTabSz="1088291" rtl="0" eaLnBrk="1" fontAlgn="auto" latinLnBrk="0" hangingPunct="1">
                        <a:lnSpc>
                          <a:spcPct val="100000"/>
                        </a:lnSpc>
                        <a:spcBef>
                          <a:spcPts val="0"/>
                        </a:spcBef>
                        <a:spcAft>
                          <a:spcPts val="0"/>
                        </a:spcAft>
                        <a:buClrTx/>
                        <a:buSzTx/>
                        <a:buFontTx/>
                        <a:buNone/>
                        <a:tabLst/>
                        <a:defRPr/>
                      </a:pPr>
                      <a:r>
                        <a:rPr lang="es-ES" sz="1200" b="0" i="0" dirty="0">
                          <a:solidFill>
                            <a:schemeClr val="tx1">
                              <a:lumMod val="75000"/>
                              <a:lumOff val="25000"/>
                            </a:schemeClr>
                          </a:solidFill>
                          <a:latin typeface="+mn-lt"/>
                          <a:ea typeface="+mn-ea"/>
                          <a:cs typeface="+mn-cs"/>
                        </a:rPr>
                        <a:t>Administración </a:t>
                      </a:r>
                      <a:br>
                        <a:rPr lang="es-ES" sz="1200" b="0" i="0" dirty="0">
                          <a:solidFill>
                            <a:schemeClr val="tx1">
                              <a:lumMod val="75000"/>
                              <a:lumOff val="25000"/>
                            </a:schemeClr>
                          </a:solidFill>
                          <a:latin typeface="+mn-lt"/>
                          <a:ea typeface="+mn-ea"/>
                          <a:cs typeface="+mn-cs"/>
                        </a:rPr>
                      </a:br>
                      <a:r>
                        <a:rPr lang="es-ES" sz="1200" b="0" i="0" dirty="0">
                          <a:solidFill>
                            <a:schemeClr val="tx1">
                              <a:lumMod val="75000"/>
                              <a:lumOff val="25000"/>
                            </a:schemeClr>
                          </a:solidFill>
                          <a:latin typeface="+mn-lt"/>
                          <a:ea typeface="+mn-ea"/>
                          <a:cs typeface="+mn-cs"/>
                        </a:rPr>
                        <a:t>de la escalabilidad </a:t>
                      </a:r>
                    </a:p>
                  </a:txBody>
                  <a:tcPr marR="0" marT="13226"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0" marR="0" lvl="0" indent="0" algn="ctr" defTabSz="1088291" rtl="0" eaLnBrk="1" fontAlgn="auto" latinLnBrk="0" hangingPunct="1">
                        <a:lnSpc>
                          <a:spcPct val="100000"/>
                        </a:lnSpc>
                        <a:spcBef>
                          <a:spcPts val="0"/>
                        </a:spcBef>
                        <a:spcAft>
                          <a:spcPts val="0"/>
                        </a:spcAft>
                        <a:buClrTx/>
                        <a:buSzTx/>
                        <a:buFontTx/>
                        <a:buNone/>
                        <a:tabLst/>
                        <a:defRPr/>
                      </a:pPr>
                      <a:r>
                        <a:rPr kumimoji="0" lang="es-ES" sz="1400" b="0" i="0" u="none" strike="noStrike" cap="none" normalizeH="0" baseline="0" noProof="0">
                          <a:ln>
                            <a:noFill/>
                          </a:ln>
                          <a:solidFill>
                            <a:srgbClr val="000000"/>
                          </a:solidFill>
                          <a:uLnTx/>
                          <a:uFillTx/>
                          <a:latin typeface="+mj-lt"/>
                          <a:ea typeface="+mn-ea"/>
                          <a:cs typeface="+mn-cs"/>
                        </a:rPr>
                        <a:t>✓</a:t>
                      </a:r>
                    </a:p>
                  </a:txBody>
                  <a:tcPr marL="17497" marR="17497" marT="13226" marB="13226"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15000"/>
                      </a:schemeClr>
                    </a:solidFill>
                  </a:tcPr>
                </a:tc>
                <a:extLst>
                  <a:ext uri="{0D108BD9-81ED-4DB2-BD59-A6C34878D82A}">
                    <a16:rowId xmlns:a16="http://schemas.microsoft.com/office/drawing/2014/main" val="110887327"/>
                  </a:ext>
                </a:extLst>
              </a:tr>
              <a:tr h="476915">
                <a:tc vMerge="1">
                  <a:txBody>
                    <a:bodyPr/>
                    <a:lstStyle/>
                    <a:p>
                      <a:pPr marL="182880" marR="0" lvl="0" indent="0" algn="l" defTabSz="914400" rtl="0" eaLnBrk="1" fontAlgn="auto" latinLnBrk="0" hangingPunct="1">
                        <a:lnSpc>
                          <a:spcPct val="100000"/>
                        </a:lnSpc>
                        <a:spcBef>
                          <a:spcPts val="0"/>
                        </a:spcBef>
                        <a:spcAft>
                          <a:spcPts val="0"/>
                        </a:spcAft>
                        <a:buClrTx/>
                        <a:buSzTx/>
                        <a:buFontTx/>
                        <a:buNone/>
                        <a:tabLst/>
                        <a:defRPr/>
                      </a:pPr>
                      <a:endParaRPr lang="en-US" sz="1200" b="0" i="0">
                        <a:solidFill>
                          <a:schemeClr val="tx1"/>
                        </a:solidFill>
                        <a:latin typeface="Adobe Clean Light" panose="020B0303020404020204" pitchFamily="34" charset="0"/>
                      </a:endParaRPr>
                    </a:p>
                  </a:txBody>
                  <a:tcPr marL="0" marR="0" marT="18288" marB="18288"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88900" marR="0" lvl="0" indent="0" algn="l" defTabSz="1088291" rtl="0" eaLnBrk="1" fontAlgn="auto" latinLnBrk="0" hangingPunct="1">
                        <a:lnSpc>
                          <a:spcPct val="100000"/>
                        </a:lnSpc>
                        <a:spcBef>
                          <a:spcPts val="0"/>
                        </a:spcBef>
                        <a:spcAft>
                          <a:spcPts val="0"/>
                        </a:spcAft>
                        <a:buClrTx/>
                        <a:buSzTx/>
                        <a:buFontTx/>
                        <a:buNone/>
                        <a:tabLst/>
                        <a:defRPr/>
                      </a:pPr>
                      <a:r>
                        <a:rPr lang="es-ES" sz="1200" b="0" i="0" dirty="0">
                          <a:solidFill>
                            <a:schemeClr val="tx1">
                              <a:lumMod val="75000"/>
                              <a:lumOff val="25000"/>
                            </a:schemeClr>
                          </a:solidFill>
                          <a:latin typeface="+mn-lt"/>
                          <a:ea typeface="+mn-ea"/>
                          <a:cs typeface="+mn-cs"/>
                        </a:rPr>
                        <a:t>Revisiones de soporte </a:t>
                      </a:r>
                      <a:br>
                        <a:rPr lang="es-ES" sz="1200" b="0" i="0" dirty="0">
                          <a:solidFill>
                            <a:schemeClr val="tx1">
                              <a:lumMod val="75000"/>
                              <a:lumOff val="25000"/>
                            </a:schemeClr>
                          </a:solidFill>
                          <a:latin typeface="+mn-lt"/>
                          <a:ea typeface="+mn-ea"/>
                          <a:cs typeface="+mn-cs"/>
                        </a:rPr>
                      </a:br>
                      <a:r>
                        <a:rPr lang="es-ES" sz="1200" b="0" i="0" dirty="0">
                          <a:solidFill>
                            <a:schemeClr val="tx1">
                              <a:lumMod val="75000"/>
                              <a:lumOff val="25000"/>
                            </a:schemeClr>
                          </a:solidFill>
                          <a:latin typeface="+mn-lt"/>
                          <a:ea typeface="+mn-ea"/>
                          <a:cs typeface="+mn-cs"/>
                        </a:rPr>
                        <a:t>al año</a:t>
                      </a:r>
                    </a:p>
                  </a:txBody>
                  <a:tcPr marR="0" marT="13226" marB="0" anchor="ctr">
                    <a:lnL w="6350" cap="flat" cmpd="sng" algn="ctr">
                      <a:solidFill>
                        <a:schemeClr val="bg1">
                          <a:lumMod val="8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0" marR="0" lvl="0" indent="0" algn="ctr" defTabSz="1088291" rtl="0" eaLnBrk="1" fontAlgn="auto" latinLnBrk="0" hangingPunct="1">
                        <a:lnSpc>
                          <a:spcPct val="100000"/>
                        </a:lnSpc>
                        <a:spcBef>
                          <a:spcPts val="0"/>
                        </a:spcBef>
                        <a:spcAft>
                          <a:spcPts val="0"/>
                        </a:spcAft>
                        <a:buClrTx/>
                        <a:buSzTx/>
                        <a:buFontTx/>
                        <a:buNone/>
                        <a:tabLst/>
                        <a:defRPr/>
                      </a:pPr>
                      <a:r>
                        <a:rPr kumimoji="0" lang="es-ES" sz="1400" b="0" i="0" u="none" strike="noStrike" cap="none" normalizeH="0" baseline="0" noProof="0">
                          <a:ln>
                            <a:noFill/>
                          </a:ln>
                          <a:solidFill>
                            <a:srgbClr val="000000"/>
                          </a:solidFill>
                          <a:uLnTx/>
                          <a:uFillTx/>
                          <a:latin typeface="+mj-lt"/>
                          <a:ea typeface="+mn-ea"/>
                          <a:cs typeface="+mn-cs"/>
                        </a:rPr>
                        <a:t>2</a:t>
                      </a:r>
                    </a:p>
                  </a:txBody>
                  <a:tcPr marL="17497" marR="17497" marT="13226" marB="13226"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extLst>
                  <a:ext uri="{0D108BD9-81ED-4DB2-BD59-A6C34878D82A}">
                    <a16:rowId xmlns:a16="http://schemas.microsoft.com/office/drawing/2014/main" val="1345501666"/>
                  </a:ext>
                </a:extLst>
              </a:tr>
              <a:tr h="476915">
                <a:tc vMerge="1">
                  <a:txBody>
                    <a:bodyPr/>
                    <a:lstStyle/>
                    <a:p>
                      <a:endParaRPr lang="en-US"/>
                    </a:p>
                  </a:txBody>
                  <a:tcPr/>
                </a:tc>
                <a:tc>
                  <a:txBody>
                    <a:bodyPr/>
                    <a:lstStyle/>
                    <a:p>
                      <a:pPr marL="88900" marR="0" lvl="0" indent="0" algn="l" defTabSz="1088291" rtl="0" eaLnBrk="1" fontAlgn="auto" latinLnBrk="0" hangingPunct="1">
                        <a:lnSpc>
                          <a:spcPct val="100000"/>
                        </a:lnSpc>
                        <a:spcBef>
                          <a:spcPts val="0"/>
                        </a:spcBef>
                        <a:spcAft>
                          <a:spcPts val="0"/>
                        </a:spcAft>
                        <a:buClrTx/>
                        <a:buSzTx/>
                        <a:buFontTx/>
                        <a:buNone/>
                        <a:tabLst/>
                        <a:defRPr/>
                      </a:pPr>
                      <a:r>
                        <a:rPr lang="es-ES" sz="1200" b="0" i="0" dirty="0">
                          <a:solidFill>
                            <a:schemeClr val="tx1">
                              <a:lumMod val="75000"/>
                              <a:lumOff val="25000"/>
                            </a:schemeClr>
                          </a:solidFill>
                          <a:latin typeface="+mn-lt"/>
                          <a:ea typeface="+mn-ea"/>
                          <a:cs typeface="+mn-cs"/>
                        </a:rPr>
                        <a:t>Sesiones con expertos </a:t>
                      </a:r>
                      <a:br>
                        <a:rPr lang="es-ES" sz="1200" b="0" i="0" dirty="0">
                          <a:solidFill>
                            <a:schemeClr val="tx1">
                              <a:lumMod val="75000"/>
                              <a:lumOff val="25000"/>
                            </a:schemeClr>
                          </a:solidFill>
                          <a:latin typeface="+mn-lt"/>
                          <a:ea typeface="+mn-ea"/>
                          <a:cs typeface="+mn-cs"/>
                        </a:rPr>
                      </a:br>
                      <a:r>
                        <a:rPr lang="es-ES" sz="1200" b="0" i="0" dirty="0">
                          <a:solidFill>
                            <a:schemeClr val="tx1">
                              <a:lumMod val="75000"/>
                              <a:lumOff val="25000"/>
                            </a:schemeClr>
                          </a:solidFill>
                          <a:latin typeface="+mn-lt"/>
                          <a:ea typeface="+mn-ea"/>
                          <a:cs typeface="+mn-cs"/>
                        </a:rPr>
                        <a:t>al año</a:t>
                      </a:r>
                    </a:p>
                  </a:txBody>
                  <a:tcPr marR="0" marT="13226" marB="0" anchor="ctr">
                    <a:lnL w="6350" cap="flat" cmpd="sng" algn="ctr">
                      <a:solidFill>
                        <a:schemeClr val="bg1">
                          <a:lumMod val="8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1088291" rtl="0" eaLnBrk="1" fontAlgn="auto" latinLnBrk="0" hangingPunct="1">
                        <a:lnSpc>
                          <a:spcPct val="100000"/>
                        </a:lnSpc>
                        <a:spcBef>
                          <a:spcPts val="0"/>
                        </a:spcBef>
                        <a:spcAft>
                          <a:spcPts val="0"/>
                        </a:spcAft>
                        <a:buClrTx/>
                        <a:buSzTx/>
                        <a:buFontTx/>
                        <a:buNone/>
                        <a:tabLst/>
                        <a:defRPr/>
                      </a:pPr>
                      <a:r>
                        <a:rPr kumimoji="0" lang="es-ES" sz="1400" b="0" i="0" u="none" strike="noStrike" cap="none" normalizeH="0" baseline="0" noProof="0">
                          <a:ln>
                            <a:noFill/>
                          </a:ln>
                          <a:solidFill>
                            <a:srgbClr val="000000"/>
                          </a:solidFill>
                          <a:uLnTx/>
                          <a:uFillTx/>
                          <a:latin typeface="+mj-lt"/>
                          <a:ea typeface="+mn-ea"/>
                          <a:cs typeface="+mn-cs"/>
                        </a:rPr>
                        <a:t>2</a:t>
                      </a:r>
                    </a:p>
                  </a:txBody>
                  <a:tcPr marL="17497" marR="17497" marT="13226" marB="13226"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15000"/>
                      </a:schemeClr>
                    </a:solidFill>
                  </a:tcPr>
                </a:tc>
                <a:extLst>
                  <a:ext uri="{0D108BD9-81ED-4DB2-BD59-A6C34878D82A}">
                    <a16:rowId xmlns:a16="http://schemas.microsoft.com/office/drawing/2014/main" val="2367743512"/>
                  </a:ext>
                </a:extLst>
              </a:tr>
              <a:tr h="667649">
                <a:tc vMerge="1">
                  <a:txBody>
                    <a:bodyPr/>
                    <a:lstStyle/>
                    <a:p>
                      <a:pPr marL="182880" marR="0" lvl="0" indent="0" algn="l" defTabSz="914400" rtl="0" eaLnBrk="1" fontAlgn="auto" latinLnBrk="0" hangingPunct="1">
                        <a:lnSpc>
                          <a:spcPct val="100000"/>
                        </a:lnSpc>
                        <a:spcBef>
                          <a:spcPts val="0"/>
                        </a:spcBef>
                        <a:spcAft>
                          <a:spcPts val="0"/>
                        </a:spcAft>
                        <a:buClrTx/>
                        <a:buSzTx/>
                        <a:buFontTx/>
                        <a:buNone/>
                        <a:tabLst/>
                        <a:defRPr/>
                      </a:pPr>
                      <a:endParaRPr lang="en-US" sz="1200" b="0" i="0">
                        <a:solidFill>
                          <a:schemeClr val="tx1"/>
                        </a:solidFill>
                        <a:latin typeface="Adobe Clean Light" panose="020B0303020404020204" pitchFamily="34" charset="0"/>
                      </a:endParaRPr>
                    </a:p>
                  </a:txBody>
                  <a:tcPr marL="0" marR="0" marT="18288" marB="18288"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88900" marR="0" lvl="0" indent="0" algn="l" defTabSz="1088291" rtl="0" eaLnBrk="1" fontAlgn="auto" latinLnBrk="0" hangingPunct="1">
                        <a:lnSpc>
                          <a:spcPct val="100000"/>
                        </a:lnSpc>
                        <a:spcBef>
                          <a:spcPts val="0"/>
                        </a:spcBef>
                        <a:spcAft>
                          <a:spcPts val="0"/>
                        </a:spcAft>
                        <a:buClrTx/>
                        <a:buSzTx/>
                        <a:buFontTx/>
                        <a:buNone/>
                        <a:tabLst/>
                        <a:defRPr/>
                      </a:pPr>
                      <a:r>
                        <a:rPr lang="es-ES" sz="1200" b="0" i="0" dirty="0">
                          <a:solidFill>
                            <a:schemeClr val="tx1">
                              <a:lumMod val="75000"/>
                              <a:lumOff val="25000"/>
                            </a:schemeClr>
                          </a:solidFill>
                          <a:latin typeface="+mn-lt"/>
                          <a:ea typeface="+mn-ea"/>
                          <a:cs typeface="+mn-cs"/>
                        </a:rPr>
                        <a:t>Actividades de asistencia </a:t>
                      </a:r>
                      <a:br>
                        <a:rPr lang="es-ES" sz="1200" b="0" i="0" dirty="0">
                          <a:solidFill>
                            <a:schemeClr val="tx1">
                              <a:lumMod val="75000"/>
                              <a:lumOff val="25000"/>
                            </a:schemeClr>
                          </a:solidFill>
                          <a:latin typeface="+mn-lt"/>
                          <a:ea typeface="+mn-ea"/>
                          <a:cs typeface="+mn-cs"/>
                        </a:rPr>
                      </a:br>
                      <a:r>
                        <a:rPr lang="es-ES" sz="1200" b="0" i="0" dirty="0">
                          <a:solidFill>
                            <a:schemeClr val="tx1">
                              <a:lumMod val="75000"/>
                              <a:lumOff val="25000"/>
                            </a:schemeClr>
                          </a:solidFill>
                          <a:latin typeface="+mn-lt"/>
                          <a:ea typeface="+mn-ea"/>
                          <a:cs typeface="+mn-cs"/>
                        </a:rPr>
                        <a:t>en la nube: </a:t>
                      </a:r>
                      <a:r>
                        <a:rPr lang="es-ES" sz="1200" b="0" i="0" dirty="0" err="1">
                          <a:solidFill>
                            <a:schemeClr val="tx1">
                              <a:lumMod val="75000"/>
                              <a:lumOff val="25000"/>
                            </a:schemeClr>
                          </a:solidFill>
                          <a:latin typeface="+mn-lt"/>
                          <a:ea typeface="+mn-ea"/>
                          <a:cs typeface="+mn-cs"/>
                        </a:rPr>
                        <a:t>Experience</a:t>
                      </a:r>
                      <a:r>
                        <a:rPr lang="es-ES" sz="1200" b="0" i="0" dirty="0">
                          <a:solidFill>
                            <a:schemeClr val="tx1">
                              <a:lumMod val="75000"/>
                              <a:lumOff val="25000"/>
                            </a:schemeClr>
                          </a:solidFill>
                          <a:latin typeface="+mn-lt"/>
                          <a:ea typeface="+mn-ea"/>
                          <a:cs typeface="+mn-cs"/>
                        </a:rPr>
                        <a:t> Manager as Cloud</a:t>
                      </a:r>
                    </a:p>
                  </a:txBody>
                  <a:tcPr marR="0" marT="13226"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0" marR="0" lvl="0" indent="0" algn="ctr" defTabSz="1088291" rtl="0" eaLnBrk="1" fontAlgn="auto" latinLnBrk="0" hangingPunct="1">
                        <a:lnSpc>
                          <a:spcPct val="100000"/>
                        </a:lnSpc>
                        <a:spcBef>
                          <a:spcPts val="0"/>
                        </a:spcBef>
                        <a:spcAft>
                          <a:spcPts val="0"/>
                        </a:spcAft>
                        <a:buClrTx/>
                        <a:buSzTx/>
                        <a:buFontTx/>
                        <a:buNone/>
                        <a:tabLst/>
                        <a:defRPr/>
                      </a:pPr>
                      <a:r>
                        <a:rPr kumimoji="0" lang="es-ES" sz="1400" b="0" i="0" u="none" strike="noStrike" cap="none" normalizeH="0" baseline="0" noProof="0">
                          <a:ln>
                            <a:noFill/>
                          </a:ln>
                          <a:solidFill>
                            <a:srgbClr val="000000"/>
                          </a:solidFill>
                          <a:uLnTx/>
                          <a:uFillTx/>
                          <a:latin typeface="+mj-lt"/>
                          <a:ea typeface="+mn-ea"/>
                          <a:cs typeface="+mn-cs"/>
                        </a:rPr>
                        <a:t>✓</a:t>
                      </a:r>
                    </a:p>
                  </a:txBody>
                  <a:tcPr marL="17497" marR="17497" marT="13226" marB="13226"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extLst>
                  <a:ext uri="{0D108BD9-81ED-4DB2-BD59-A6C34878D82A}">
                    <a16:rowId xmlns:a16="http://schemas.microsoft.com/office/drawing/2014/main" val="2251144576"/>
                  </a:ext>
                </a:extLst>
              </a:tr>
              <a:tr h="550524">
                <a:tc rowSpan="2">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 sz="1400" b="0" i="0">
                          <a:solidFill>
                            <a:schemeClr val="bg1"/>
                          </a:solidFill>
                          <a:latin typeface="+mj-lt"/>
                          <a:ea typeface="+mn-ea"/>
                          <a:cs typeface="+mn-cs"/>
                        </a:rPr>
                        <a:t>Servicios </a:t>
                      </a:r>
                      <a:br>
                        <a:rPr lang="es-ES" sz="1400" b="0" i="0">
                          <a:solidFill>
                            <a:schemeClr val="bg1"/>
                          </a:solidFill>
                          <a:latin typeface="+mj-lt"/>
                          <a:ea typeface="+mn-ea"/>
                          <a:cs typeface="+mn-cs"/>
                        </a:rPr>
                      </a:br>
                      <a:r>
                        <a:rPr lang="es-ES" sz="1400" b="0" i="0">
                          <a:solidFill>
                            <a:schemeClr val="bg1"/>
                          </a:solidFill>
                          <a:latin typeface="+mj-lt"/>
                          <a:ea typeface="+mn-ea"/>
                          <a:cs typeface="+mn-cs"/>
                        </a:rPr>
                        <a:t>de campo</a:t>
                      </a:r>
                    </a:p>
                  </a:txBody>
                  <a:tcPr marL="0" marR="0" marT="16797" marB="16797"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2C2C2C"/>
                    </a:solid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88900" marR="0" lvl="0" indent="0" algn="l" defTabSz="1088291" rtl="0" eaLnBrk="1" fontAlgn="auto" latinLnBrk="0" hangingPunct="1">
                        <a:lnSpc>
                          <a:spcPct val="100000"/>
                        </a:lnSpc>
                        <a:spcBef>
                          <a:spcPts val="0"/>
                        </a:spcBef>
                        <a:spcAft>
                          <a:spcPts val="0"/>
                        </a:spcAft>
                        <a:buClrTx/>
                        <a:buSzTx/>
                        <a:buFontTx/>
                        <a:buNone/>
                        <a:tabLst/>
                        <a:defRPr/>
                      </a:pPr>
                      <a:r>
                        <a:rPr lang="es-ES" sz="1200" b="0" i="0" dirty="0">
                          <a:solidFill>
                            <a:schemeClr val="tx1">
                              <a:lumMod val="75000"/>
                              <a:lumOff val="25000"/>
                            </a:schemeClr>
                          </a:solidFill>
                          <a:latin typeface="+mn-lt"/>
                          <a:ea typeface="+mn-ea"/>
                          <a:cs typeface="+mn-cs"/>
                        </a:rPr>
                        <a:t>Servicios de </a:t>
                      </a:r>
                      <a:r>
                        <a:rPr lang="es-ES" sz="1200" b="0" i="0" dirty="0" err="1">
                          <a:solidFill>
                            <a:schemeClr val="tx1">
                              <a:lumMod val="75000"/>
                              <a:lumOff val="25000"/>
                            </a:schemeClr>
                          </a:solidFill>
                          <a:latin typeface="+mn-lt"/>
                          <a:ea typeface="+mn-ea"/>
                          <a:cs typeface="+mn-cs"/>
                        </a:rPr>
                        <a:t>Launch</a:t>
                      </a:r>
                      <a:r>
                        <a:rPr lang="es-ES" sz="1200" b="0" i="0" dirty="0">
                          <a:solidFill>
                            <a:schemeClr val="tx1">
                              <a:lumMod val="75000"/>
                              <a:lumOff val="25000"/>
                            </a:schemeClr>
                          </a:solidFill>
                          <a:latin typeface="+mn-lt"/>
                          <a:ea typeface="+mn-ea"/>
                          <a:cs typeface="+mn-cs"/>
                        </a:rPr>
                        <a:t> </a:t>
                      </a:r>
                      <a:r>
                        <a:rPr lang="es-ES" sz="1200" b="0" i="0" dirty="0" err="1">
                          <a:solidFill>
                            <a:schemeClr val="tx1">
                              <a:lumMod val="75000"/>
                              <a:lumOff val="25000"/>
                            </a:schemeClr>
                          </a:solidFill>
                          <a:latin typeface="+mn-lt"/>
                          <a:ea typeface="+mn-ea"/>
                          <a:cs typeface="+mn-cs"/>
                        </a:rPr>
                        <a:t>Advisory</a:t>
                      </a:r>
                      <a:r>
                        <a:rPr lang="es-ES" sz="1200" b="0" i="0" dirty="0">
                          <a:solidFill>
                            <a:schemeClr val="tx1">
                              <a:lumMod val="75000"/>
                              <a:lumOff val="25000"/>
                            </a:schemeClr>
                          </a:solidFill>
                          <a:latin typeface="+mn-lt"/>
                          <a:ea typeface="+mn-ea"/>
                          <a:cs typeface="+mn-cs"/>
                        </a:rPr>
                        <a:t>: primer año </a:t>
                      </a:r>
                      <a:br>
                        <a:rPr lang="es-ES" sz="1200" b="0" i="0" dirty="0">
                          <a:solidFill>
                            <a:schemeClr val="tx1">
                              <a:lumMod val="75000"/>
                              <a:lumOff val="25000"/>
                            </a:schemeClr>
                          </a:solidFill>
                          <a:latin typeface="+mn-lt"/>
                          <a:ea typeface="+mn-ea"/>
                          <a:cs typeface="+mn-cs"/>
                        </a:rPr>
                      </a:br>
                      <a:r>
                        <a:rPr lang="es-ES" sz="1200" b="0" i="0" dirty="0">
                          <a:solidFill>
                            <a:schemeClr val="tx1">
                              <a:lumMod val="75000"/>
                              <a:lumOff val="25000"/>
                            </a:schemeClr>
                          </a:solidFill>
                          <a:latin typeface="+mn-lt"/>
                          <a:ea typeface="+mn-ea"/>
                          <a:cs typeface="+mn-cs"/>
                        </a:rPr>
                        <a:t>de la nueva solución</a:t>
                      </a:r>
                    </a:p>
                  </a:txBody>
                  <a:tcPr marR="0" marT="13226"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0" marR="0" lvl="0" indent="0" algn="ctr" defTabSz="1088291" rtl="0" eaLnBrk="1" fontAlgn="auto" latinLnBrk="0" hangingPunct="1">
                        <a:lnSpc>
                          <a:spcPct val="100000"/>
                        </a:lnSpc>
                        <a:spcBef>
                          <a:spcPts val="0"/>
                        </a:spcBef>
                        <a:spcAft>
                          <a:spcPts val="0"/>
                        </a:spcAft>
                        <a:buClrTx/>
                        <a:buSzTx/>
                        <a:buFontTx/>
                        <a:buNone/>
                        <a:tabLst/>
                        <a:defRPr/>
                      </a:pPr>
                      <a:r>
                        <a:rPr kumimoji="0" lang="es-ES" sz="1400" b="0" i="0" u="none" strike="noStrike" cap="none" normalizeH="0" baseline="0" noProof="0">
                          <a:ln>
                            <a:noFill/>
                          </a:ln>
                          <a:solidFill>
                            <a:srgbClr val="000000"/>
                          </a:solidFill>
                          <a:uLnTx/>
                          <a:uFillTx/>
                          <a:latin typeface="+mj-lt"/>
                          <a:ea typeface="+mn-ea"/>
                          <a:cs typeface="+mn-cs"/>
                        </a:rPr>
                        <a:t>✓</a:t>
                      </a:r>
                    </a:p>
                  </a:txBody>
                  <a:tcPr marL="17497" marR="17497" marT="13226" marB="13226"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52198372"/>
                  </a:ext>
                </a:extLst>
              </a:tr>
              <a:tr h="450339">
                <a:tc vMerge="1">
                  <a:txBody>
                    <a:bodyPr/>
                    <a:lstStyle/>
                    <a:p>
                      <a:pPr marL="182880" marR="0" lvl="0" indent="0" algn="l" defTabSz="1088291" rtl="0" eaLnBrk="1" fontAlgn="auto" latinLnBrk="0" hangingPunct="1">
                        <a:lnSpc>
                          <a:spcPct val="100000"/>
                        </a:lnSpc>
                        <a:spcBef>
                          <a:spcPts val="0"/>
                        </a:spcBef>
                        <a:spcAft>
                          <a:spcPts val="0"/>
                        </a:spcAft>
                        <a:buClrTx/>
                        <a:buSzTx/>
                        <a:buFontTx/>
                        <a:buNone/>
                        <a:tabLst/>
                        <a:defRPr/>
                      </a:pPr>
                      <a:endParaRPr lang="en-US" sz="1200" b="0" i="0">
                        <a:latin typeface="Adobe Clean Light" panose="020B0303020404020204" pitchFamily="34" charset="0"/>
                      </a:endParaRPr>
                    </a:p>
                  </a:txBody>
                  <a:tcPr marL="0" marR="0" marT="18288" marB="18288"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88900" marR="0" lvl="0" indent="0" algn="l" defTabSz="1088291" rtl="0" eaLnBrk="1" fontAlgn="auto" latinLnBrk="0" hangingPunct="1">
                        <a:lnSpc>
                          <a:spcPct val="100000"/>
                        </a:lnSpc>
                        <a:spcBef>
                          <a:spcPts val="0"/>
                        </a:spcBef>
                        <a:spcAft>
                          <a:spcPts val="0"/>
                        </a:spcAft>
                        <a:buClrTx/>
                        <a:buSzTx/>
                        <a:buFontTx/>
                        <a:buNone/>
                        <a:tabLst/>
                        <a:defRPr/>
                      </a:pPr>
                      <a:r>
                        <a:rPr lang="es-ES" sz="1200" b="0" i="0" dirty="0">
                          <a:solidFill>
                            <a:schemeClr val="tx1">
                              <a:lumMod val="75000"/>
                              <a:lumOff val="25000"/>
                            </a:schemeClr>
                          </a:solidFill>
                          <a:latin typeface="+mn-lt"/>
                          <a:ea typeface="+mn-ea"/>
                          <a:cs typeface="+mn-cs"/>
                        </a:rPr>
                        <a:t>Actividades del servicio </a:t>
                      </a:r>
                      <a:br>
                        <a:rPr lang="es-ES" sz="1200" b="0" i="0" dirty="0">
                          <a:solidFill>
                            <a:schemeClr val="tx1">
                              <a:lumMod val="75000"/>
                              <a:lumOff val="25000"/>
                            </a:schemeClr>
                          </a:solidFill>
                          <a:latin typeface="+mn-lt"/>
                          <a:ea typeface="+mn-ea"/>
                          <a:cs typeface="+mn-cs"/>
                        </a:rPr>
                      </a:br>
                      <a:r>
                        <a:rPr lang="es-ES" sz="1200" b="0" i="0" dirty="0">
                          <a:solidFill>
                            <a:schemeClr val="tx1">
                              <a:lumMod val="75000"/>
                              <a:lumOff val="25000"/>
                            </a:schemeClr>
                          </a:solidFill>
                          <a:latin typeface="+mn-lt"/>
                          <a:ea typeface="+mn-ea"/>
                          <a:cs typeface="+mn-cs"/>
                        </a:rPr>
                        <a:t>de campo </a:t>
                      </a:r>
                    </a:p>
                  </a:txBody>
                  <a:tcPr marR="0" marT="13226"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0" marR="0" lvl="0" indent="0" algn="ctr" defTabSz="1088291" rtl="0" eaLnBrk="1" fontAlgn="auto" latinLnBrk="0" hangingPunct="1">
                        <a:lnSpc>
                          <a:spcPct val="100000"/>
                        </a:lnSpc>
                        <a:spcBef>
                          <a:spcPts val="0"/>
                        </a:spcBef>
                        <a:spcAft>
                          <a:spcPts val="0"/>
                        </a:spcAft>
                        <a:buClrTx/>
                        <a:buSzTx/>
                        <a:buFontTx/>
                        <a:buNone/>
                        <a:tabLst/>
                        <a:defRPr/>
                      </a:pPr>
                      <a:r>
                        <a:rPr kumimoji="0" lang="es-ES" sz="1400" b="0" i="0" u="none" strike="noStrike" cap="none" normalizeH="0" baseline="0" noProof="0" dirty="0">
                          <a:ln>
                            <a:noFill/>
                          </a:ln>
                          <a:solidFill>
                            <a:srgbClr val="000000"/>
                          </a:solidFill>
                          <a:uLnTx/>
                          <a:uFillTx/>
                          <a:latin typeface="+mj-lt"/>
                          <a:ea typeface="+mn-ea"/>
                          <a:cs typeface="+mn-cs"/>
                        </a:rPr>
                        <a:t>2</a:t>
                      </a:r>
                    </a:p>
                  </a:txBody>
                  <a:tcPr marL="17497" marR="17497" marT="13226" marB="13226"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extLst>
                  <a:ext uri="{0D108BD9-81ED-4DB2-BD59-A6C34878D82A}">
                    <a16:rowId xmlns:a16="http://schemas.microsoft.com/office/drawing/2014/main" val="705431232"/>
                  </a:ext>
                </a:extLst>
              </a:tr>
            </a:tbl>
          </a:graphicData>
        </a:graphic>
      </p:graphicFrame>
      <p:sp>
        <p:nvSpPr>
          <p:cNvPr id="46" name="Rectangle 45">
            <a:extLst>
              <a:ext uri="{FF2B5EF4-FFF2-40B4-BE49-F238E27FC236}">
                <a16:creationId xmlns:a16="http://schemas.microsoft.com/office/drawing/2014/main" id="{C23DD36F-5A9B-4622-9E6B-7A14A28C560D}"/>
              </a:ext>
            </a:extLst>
          </p:cNvPr>
          <p:cNvSpPr/>
          <p:nvPr/>
        </p:nvSpPr>
        <p:spPr>
          <a:xfrm>
            <a:off x="6828862" y="4024709"/>
            <a:ext cx="2387925" cy="369332"/>
          </a:xfrm>
          <a:prstGeom prst="rect">
            <a:avLst/>
          </a:prstGeom>
        </p:spPr>
        <p:txBody>
          <a:bodyPr wrap="square">
            <a:spAutoFit/>
          </a:bodyPr>
          <a:lstStyle/>
          <a:p>
            <a:r>
              <a:rPr lang="es-ES" sz="900" i="1" dirty="0">
                <a:solidFill>
                  <a:schemeClr val="tx1">
                    <a:lumMod val="50000"/>
                    <a:lumOff val="50000"/>
                  </a:schemeClr>
                </a:solidFill>
              </a:rPr>
              <a:t>* No todos los productos ofrecen la opción de disfrutar de asistencia mediante chat en directo. </a:t>
            </a:r>
          </a:p>
        </p:txBody>
      </p:sp>
      <p:grpSp>
        <p:nvGrpSpPr>
          <p:cNvPr id="47" name="Group 46">
            <a:extLst>
              <a:ext uri="{FF2B5EF4-FFF2-40B4-BE49-F238E27FC236}">
                <a16:creationId xmlns:a16="http://schemas.microsoft.com/office/drawing/2014/main" id="{E6F1AF70-40FD-4C7F-B788-BC6275661FF2}"/>
              </a:ext>
            </a:extLst>
          </p:cNvPr>
          <p:cNvGrpSpPr/>
          <p:nvPr/>
        </p:nvGrpSpPr>
        <p:grpSpPr>
          <a:xfrm>
            <a:off x="4605743" y="6298526"/>
            <a:ext cx="7275362" cy="294761"/>
            <a:chOff x="4000500" y="1895754"/>
            <a:chExt cx="1000125" cy="2664807"/>
          </a:xfrm>
        </p:grpSpPr>
        <p:sp>
          <p:nvSpPr>
            <p:cNvPr id="48" name="Rectangle: Rounded Corners 47">
              <a:extLst>
                <a:ext uri="{FF2B5EF4-FFF2-40B4-BE49-F238E27FC236}">
                  <a16:creationId xmlns:a16="http://schemas.microsoft.com/office/drawing/2014/main" id="{41F18986-014B-459C-A62E-1AC4EEFA052D}"/>
                </a:ext>
              </a:extLst>
            </p:cNvPr>
            <p:cNvSpPr/>
            <p:nvPr/>
          </p:nvSpPr>
          <p:spPr>
            <a:xfrm>
              <a:off x="4000500" y="1895754"/>
              <a:ext cx="1000125" cy="2664807"/>
            </a:xfrm>
            <a:prstGeom prst="roundRect">
              <a:avLst>
                <a:gd name="adj" fmla="val 50000"/>
              </a:avLst>
            </a:prstGeom>
            <a:solidFill>
              <a:srgbClr val="6B737B"/>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l" defTabSz="914400" rtl="0" eaLnBrk="1" fontAlgn="auto" latinLnBrk="0" hangingPunct="1">
                <a:lnSpc>
                  <a:spcPct val="85000"/>
                </a:lnSpc>
                <a:spcBef>
                  <a:spcPts val="0"/>
                </a:spcBef>
                <a:spcAft>
                  <a:spcPts val="0"/>
                </a:spcAft>
                <a:buClrTx/>
                <a:buSzTx/>
                <a:buFontTx/>
                <a:buNone/>
                <a:tabLst/>
                <a:defRPr/>
              </a:pPr>
              <a:endParaRPr kumimoji="0" lang="en-GB" sz="1600" b="0" i="0" u="none" strike="noStrike" kern="0" cap="none" spc="0" normalizeH="0" baseline="0" noProof="0">
                <a:ln>
                  <a:noFill/>
                </a:ln>
                <a:solidFill>
                  <a:srgbClr val="FFFFFF"/>
                </a:solidFill>
                <a:effectLst/>
                <a:uLnTx/>
                <a:uFillTx/>
                <a:latin typeface="Adobe Clean ExtraBold"/>
                <a:ea typeface="+mn-ea"/>
                <a:cs typeface="+mn-cs"/>
              </a:endParaRPr>
            </a:p>
          </p:txBody>
        </p:sp>
        <p:sp>
          <p:nvSpPr>
            <p:cNvPr id="49" name="Rectangle: Rounded Corners 48">
              <a:extLst>
                <a:ext uri="{FF2B5EF4-FFF2-40B4-BE49-F238E27FC236}">
                  <a16:creationId xmlns:a16="http://schemas.microsoft.com/office/drawing/2014/main" id="{7A84A58D-7939-4654-95A7-D41DA9FFD794}"/>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marL="0" marR="0" lvl="0" indent="0" algn="ctr" defTabSz="914400" rtl="0" eaLnBrk="1" fontAlgn="auto" latinLnBrk="0" hangingPunct="1">
                <a:lnSpc>
                  <a:spcPct val="85000"/>
                </a:lnSpc>
                <a:spcBef>
                  <a:spcPts val="0"/>
                </a:spcBef>
                <a:spcAft>
                  <a:spcPts val="0"/>
                </a:spcAft>
                <a:buClrTx/>
                <a:buSzTx/>
                <a:buFontTx/>
                <a:buNone/>
                <a:tabLst/>
                <a:defRPr/>
              </a:pPr>
              <a:r>
                <a:rPr kumimoji="0" lang="es-ES" sz="1100" b="0" i="0" u="none" strike="noStrike" cap="none" normalizeH="0" baseline="0" noProof="0" dirty="0">
                  <a:ln>
                    <a:noFill/>
                  </a:ln>
                  <a:solidFill>
                    <a:srgbClr val="FFFFFF"/>
                  </a:solidFill>
                  <a:uLnTx/>
                  <a:uFillTx/>
                  <a:latin typeface="Adobe Clean ExtraBold"/>
                  <a:ea typeface="+mn-ea"/>
                  <a:cs typeface="+mn-cs"/>
                </a:rPr>
                <a:t>Personas de contacto de soporte: lista de 10 usuarios autorizados para contactar con el equipo de Atención al cliente</a:t>
              </a:r>
            </a:p>
          </p:txBody>
        </p:sp>
      </p:grpSp>
    </p:spTree>
    <p:extLst>
      <p:ext uri="{BB962C8B-B14F-4D97-AF65-F5344CB8AC3E}">
        <p14:creationId xmlns:p14="http://schemas.microsoft.com/office/powerpoint/2010/main" val="50351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750"/>
                                  </p:stCondLst>
                                  <p:childTnLst>
                                    <p:set>
                                      <p:cBhvr>
                                        <p:cTn id="6" dur="1" fill="hold">
                                          <p:stCondLst>
                                            <p:cond delay="0"/>
                                          </p:stCondLst>
                                        </p:cTn>
                                        <p:tgtEl>
                                          <p:spTgt spid="47"/>
                                        </p:tgtEl>
                                        <p:attrNameLst>
                                          <p:attrName>style.visibility</p:attrName>
                                        </p:attrNameLst>
                                      </p:cBhvr>
                                      <p:to>
                                        <p:strVal val="visible"/>
                                      </p:to>
                                    </p:set>
                                    <p:animEffect transition="in" filter="fade">
                                      <p:cBhvr>
                                        <p:cTn id="7"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7B50CB9-B8BF-46E8-80F3-B6314C3B69B6}"/>
              </a:ext>
            </a:extLst>
          </p:cNvPr>
          <p:cNvSpPr txBox="1"/>
          <p:nvPr/>
        </p:nvSpPr>
        <p:spPr>
          <a:xfrm>
            <a:off x="9405257" y="6584043"/>
            <a:ext cx="2788557" cy="276999"/>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s-ES" sz="1200" i="1">
                <a:solidFill>
                  <a:srgbClr val="5F5F5F"/>
                </a:solidFill>
                <a:ea typeface="+mn-lt"/>
                <a:cs typeface="Arial"/>
                <a:hlinkClick r:id="rId2"/>
              </a:rPr>
              <a:t>https://adobe.ly/</a:t>
            </a:r>
            <a:r>
              <a:rPr lang="es-ES" sz="1200">
                <a:ea typeface="+mn-lt"/>
                <a:cs typeface="+mn-lt"/>
                <a:hlinkClick r:id="rId2"/>
              </a:rPr>
              <a:t>elitesupport</a:t>
            </a:r>
          </a:p>
        </p:txBody>
      </p:sp>
      <p:sp>
        <p:nvSpPr>
          <p:cNvPr id="2" name="Title 1">
            <a:extLst>
              <a:ext uri="{FF2B5EF4-FFF2-40B4-BE49-F238E27FC236}">
                <a16:creationId xmlns:a16="http://schemas.microsoft.com/office/drawing/2014/main" id="{808798F8-E52B-4E66-BFC8-4D549CFB4422}"/>
              </a:ext>
            </a:extLst>
          </p:cNvPr>
          <p:cNvSpPr>
            <a:spLocks noGrp="1"/>
          </p:cNvSpPr>
          <p:nvPr>
            <p:ph type="title"/>
          </p:nvPr>
        </p:nvSpPr>
        <p:spPr/>
        <p:txBody>
          <a:bodyPr/>
          <a:lstStyle/>
          <a:p>
            <a:r>
              <a:rPr lang="es-ES" sz="2800"/>
              <a:t>Soporte Elite</a:t>
            </a:r>
          </a:p>
        </p:txBody>
      </p:sp>
      <p:grpSp>
        <p:nvGrpSpPr>
          <p:cNvPr id="4" name="Group 3">
            <a:extLst>
              <a:ext uri="{FF2B5EF4-FFF2-40B4-BE49-F238E27FC236}">
                <a16:creationId xmlns:a16="http://schemas.microsoft.com/office/drawing/2014/main" id="{0B19A9B0-941C-4023-9419-4D078FD131DB}"/>
              </a:ext>
            </a:extLst>
          </p:cNvPr>
          <p:cNvGrpSpPr/>
          <p:nvPr/>
        </p:nvGrpSpPr>
        <p:grpSpPr>
          <a:xfrm>
            <a:off x="4511039" y="930652"/>
            <a:ext cx="7370066" cy="360000"/>
            <a:chOff x="4000500" y="1895754"/>
            <a:chExt cx="1000125" cy="2664807"/>
          </a:xfrm>
        </p:grpSpPr>
        <p:sp>
          <p:nvSpPr>
            <p:cNvPr id="5" name="Rectangle: Rounded Corners 4">
              <a:extLst>
                <a:ext uri="{FF2B5EF4-FFF2-40B4-BE49-F238E27FC236}">
                  <a16:creationId xmlns:a16="http://schemas.microsoft.com/office/drawing/2014/main" id="{7AB90B09-012A-433C-9A96-72E4C01EC18D}"/>
                </a:ext>
              </a:extLst>
            </p:cNvPr>
            <p:cNvSpPr/>
            <p:nvPr/>
          </p:nvSpPr>
          <p:spPr>
            <a:xfrm>
              <a:off x="4000500" y="1895754"/>
              <a:ext cx="1000125" cy="2664807"/>
            </a:xfrm>
            <a:prstGeom prst="roundRect">
              <a:avLst>
                <a:gd name="adj" fmla="val 50000"/>
              </a:avLst>
            </a:prstGeom>
            <a:solidFill>
              <a:schemeClr val="accent6"/>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lnSpc>
                  <a:spcPct val="85000"/>
                </a:lnSpc>
                <a:spcBef>
                  <a:spcPts val="0"/>
                </a:spcBef>
                <a:spcAft>
                  <a:spcPts val="0"/>
                </a:spcAft>
                <a:buClrTx/>
                <a:buSzTx/>
                <a:buFontTx/>
                <a:buNone/>
                <a:tabLst/>
                <a:defRPr/>
              </a:pPr>
              <a:endParaRPr kumimoji="0" lang="en-GB" b="0" i="0" u="none" strike="noStrike" kern="0" cap="none" spc="0" normalizeH="0" baseline="0" noProof="0">
                <a:ln>
                  <a:noFill/>
                </a:ln>
                <a:solidFill>
                  <a:srgbClr val="FFFFFF"/>
                </a:solidFill>
                <a:effectLst/>
                <a:uLnTx/>
                <a:uFillTx/>
                <a:latin typeface="Adobe Clean ExtraBold"/>
                <a:ea typeface="+mn-ea"/>
                <a:cs typeface="+mn-cs"/>
              </a:endParaRPr>
            </a:p>
          </p:txBody>
        </p:sp>
        <p:sp>
          <p:nvSpPr>
            <p:cNvPr id="6" name="Rectangle: Rounded Corners 5">
              <a:extLst>
                <a:ext uri="{FF2B5EF4-FFF2-40B4-BE49-F238E27FC236}">
                  <a16:creationId xmlns:a16="http://schemas.microsoft.com/office/drawing/2014/main" id="{7CC50386-681D-441A-9746-218B04D9630E}"/>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marL="0" marR="0" lvl="0" indent="0" algn="ctr" defTabSz="914400" rtl="0" eaLnBrk="1" fontAlgn="auto" latinLnBrk="0" hangingPunct="1">
                <a:lnSpc>
                  <a:spcPct val="85000"/>
                </a:lnSpc>
                <a:spcBef>
                  <a:spcPts val="0"/>
                </a:spcBef>
                <a:spcAft>
                  <a:spcPts val="0"/>
                </a:spcAft>
                <a:buClrTx/>
                <a:buSzTx/>
                <a:buFontTx/>
                <a:buNone/>
                <a:tabLst/>
                <a:defRPr/>
              </a:pPr>
              <a:r>
                <a:rPr kumimoji="0" lang="es-ES" b="0" i="0" u="none" strike="noStrike" cap="none" normalizeH="0" baseline="0" noProof="0">
                  <a:ln>
                    <a:noFill/>
                  </a:ln>
                  <a:solidFill>
                    <a:srgbClr val="FFFFFF"/>
                  </a:solidFill>
                  <a:uLnTx/>
                  <a:uFillTx/>
                  <a:latin typeface="Adobe Clean ExtraBold"/>
                  <a:ea typeface="+mn-ea"/>
                  <a:cs typeface="+mn-cs"/>
                </a:rPr>
                <a:t>Niveles y funciones</a:t>
              </a:r>
            </a:p>
          </p:txBody>
        </p:sp>
      </p:grpSp>
      <p:sp>
        <p:nvSpPr>
          <p:cNvPr id="8" name="Rectangle 7">
            <a:extLst>
              <a:ext uri="{FF2B5EF4-FFF2-40B4-BE49-F238E27FC236}">
                <a16:creationId xmlns:a16="http://schemas.microsoft.com/office/drawing/2014/main" id="{23374CC1-C2E0-4BEB-8120-2B9CBBA016FB}"/>
              </a:ext>
            </a:extLst>
          </p:cNvPr>
          <p:cNvSpPr/>
          <p:nvPr/>
        </p:nvSpPr>
        <p:spPr>
          <a:xfrm>
            <a:off x="4511038" y="1384662"/>
            <a:ext cx="7370066" cy="1327341"/>
          </a:xfrm>
          <a:prstGeom prst="rect">
            <a:avLst/>
          </a:pr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dobe Clean SemiLight" panose="020B0403020404020204" pitchFamily="34" charset="0"/>
            </a:endParaRPr>
          </a:p>
        </p:txBody>
      </p:sp>
      <p:sp>
        <p:nvSpPr>
          <p:cNvPr id="9" name="TextBox 8">
            <a:extLst>
              <a:ext uri="{FF2B5EF4-FFF2-40B4-BE49-F238E27FC236}">
                <a16:creationId xmlns:a16="http://schemas.microsoft.com/office/drawing/2014/main" id="{86C5CE28-0E4A-4D14-BC20-1B0410C298EB}"/>
              </a:ext>
            </a:extLst>
          </p:cNvPr>
          <p:cNvSpPr txBox="1"/>
          <p:nvPr/>
        </p:nvSpPr>
        <p:spPr>
          <a:xfrm>
            <a:off x="4605743" y="1888828"/>
            <a:ext cx="7180653" cy="646331"/>
          </a:xfrm>
          <a:prstGeom prst="rect">
            <a:avLst/>
          </a:prstGeom>
          <a:noFill/>
        </p:spPr>
        <p:txBody>
          <a:bodyPr wrap="square">
            <a:spAutoFit/>
          </a:bodyPr>
          <a:lstStyle/>
          <a:p>
            <a:r>
              <a:rPr lang="es-ES" sz="1200" dirty="0"/>
              <a:t>Disfrute de recursos en línea para encontrar documentación, hable con otros expertos y clientes para conocer </a:t>
            </a:r>
            <a:br>
              <a:rPr lang="es-ES" sz="1200" dirty="0"/>
            </a:br>
            <a:r>
              <a:rPr lang="es-ES" sz="1200" dirty="0"/>
              <a:t>las prácticas recomendadas y acceda a seminarios web (en horas de oficina). Para ver consejos y trucos sobre resolución de problemas, tiene a su disposición diferentes canales para enviar preguntas y casos de soporte.</a:t>
            </a:r>
          </a:p>
        </p:txBody>
      </p:sp>
      <p:grpSp>
        <p:nvGrpSpPr>
          <p:cNvPr id="10" name="Group 9">
            <a:extLst>
              <a:ext uri="{FF2B5EF4-FFF2-40B4-BE49-F238E27FC236}">
                <a16:creationId xmlns:a16="http://schemas.microsoft.com/office/drawing/2014/main" id="{0478C2D5-12AC-49F7-B5ED-5C498992BFA0}"/>
              </a:ext>
            </a:extLst>
          </p:cNvPr>
          <p:cNvGrpSpPr/>
          <p:nvPr/>
        </p:nvGrpSpPr>
        <p:grpSpPr>
          <a:xfrm>
            <a:off x="4605744" y="1498727"/>
            <a:ext cx="7180654" cy="360000"/>
            <a:chOff x="4000500" y="1895754"/>
            <a:chExt cx="1000125" cy="2664807"/>
          </a:xfrm>
        </p:grpSpPr>
        <p:sp>
          <p:nvSpPr>
            <p:cNvPr id="11" name="Rectangle: Rounded Corners 10">
              <a:extLst>
                <a:ext uri="{FF2B5EF4-FFF2-40B4-BE49-F238E27FC236}">
                  <a16:creationId xmlns:a16="http://schemas.microsoft.com/office/drawing/2014/main" id="{3F051529-6599-4250-813E-5C2A2AF635E7}"/>
                </a:ext>
              </a:extLst>
            </p:cNvPr>
            <p:cNvSpPr/>
            <p:nvPr/>
          </p:nvSpPr>
          <p:spPr>
            <a:xfrm>
              <a:off x="4000500" y="1895754"/>
              <a:ext cx="1000125" cy="2664807"/>
            </a:xfrm>
            <a:prstGeom prst="roundRect">
              <a:avLst>
                <a:gd name="adj" fmla="val 50000"/>
              </a:avLst>
            </a:prstGeom>
            <a:solidFill>
              <a:srgbClr val="97AEB7"/>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kumimoji="0" lang="en-GB" sz="1400" b="0" i="0" u="none" strike="noStrike" kern="0" cap="none" spc="0" normalizeH="0" baseline="0" noProof="0">
                <a:ln>
                  <a:noFill/>
                </a:ln>
                <a:solidFill>
                  <a:srgbClr val="FFFFFF"/>
                </a:solidFill>
                <a:effectLst/>
                <a:uLnTx/>
                <a:uFillTx/>
                <a:latin typeface="Adobe Clean ExtraBold"/>
                <a:ea typeface="+mn-ea"/>
                <a:cs typeface="+mn-cs"/>
              </a:endParaRPr>
            </a:p>
          </p:txBody>
        </p:sp>
        <p:sp>
          <p:nvSpPr>
            <p:cNvPr id="12" name="Rectangle: Rounded Corners 11">
              <a:extLst>
                <a:ext uri="{FF2B5EF4-FFF2-40B4-BE49-F238E27FC236}">
                  <a16:creationId xmlns:a16="http://schemas.microsoft.com/office/drawing/2014/main" id="{763EF3CE-3F8D-4EFC-97D0-C2FD163B2B9D}"/>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r>
                <a:rPr lang="es-ES" sz="1600">
                  <a:solidFill>
                    <a:srgbClr val="FFFFFF"/>
                  </a:solidFill>
                  <a:latin typeface="Adobe Clean ExtraBold"/>
                </a:rPr>
                <a:t>Soporte Online</a:t>
              </a:r>
            </a:p>
          </p:txBody>
        </p:sp>
      </p:grpSp>
      <p:sp>
        <p:nvSpPr>
          <p:cNvPr id="13" name="Rectangle 12">
            <a:extLst>
              <a:ext uri="{FF2B5EF4-FFF2-40B4-BE49-F238E27FC236}">
                <a16:creationId xmlns:a16="http://schemas.microsoft.com/office/drawing/2014/main" id="{4C01E352-9816-42DC-820C-94ED172D51FC}"/>
              </a:ext>
            </a:extLst>
          </p:cNvPr>
          <p:cNvSpPr>
            <a:spLocks/>
          </p:cNvSpPr>
          <p:nvPr/>
        </p:nvSpPr>
        <p:spPr>
          <a:xfrm>
            <a:off x="5420328" y="3000253"/>
            <a:ext cx="2622520" cy="169277"/>
          </a:xfrm>
          <a:prstGeom prst="rect">
            <a:avLst/>
          </a:prstGeom>
          <a:noFill/>
        </p:spPr>
        <p:txBody>
          <a:bodyPr wrap="square" lIns="0" tIns="0" rIns="0" bIns="0" rtlCol="0">
            <a:spAutoFit/>
          </a:bodyPr>
          <a:lstStyle/>
          <a:p>
            <a:r>
              <a:rPr lang="es-ES" sz="1100">
                <a:solidFill>
                  <a:schemeClr val="tx1">
                    <a:lumMod val="75000"/>
                    <a:lumOff val="25000"/>
                  </a:schemeClr>
                </a:solidFill>
                <a:latin typeface="+mj-lt"/>
              </a:rPr>
              <a:t>Foros en línea</a:t>
            </a:r>
          </a:p>
        </p:txBody>
      </p:sp>
      <p:sp>
        <p:nvSpPr>
          <p:cNvPr id="14" name="TextBox 13">
            <a:extLst>
              <a:ext uri="{FF2B5EF4-FFF2-40B4-BE49-F238E27FC236}">
                <a16:creationId xmlns:a16="http://schemas.microsoft.com/office/drawing/2014/main" id="{ED6D77AB-6D4C-4A17-ADF0-D35AD62AE717}"/>
              </a:ext>
            </a:extLst>
          </p:cNvPr>
          <p:cNvSpPr txBox="1">
            <a:spLocks/>
          </p:cNvSpPr>
          <p:nvPr/>
        </p:nvSpPr>
        <p:spPr>
          <a:xfrm>
            <a:off x="6902977" y="2927865"/>
            <a:ext cx="1481298" cy="338554"/>
          </a:xfrm>
          <a:prstGeom prst="rect">
            <a:avLst/>
          </a:prstGeom>
          <a:noFill/>
        </p:spPr>
        <p:txBody>
          <a:bodyPr wrap="square" lIns="0" tIns="0" rIns="0" bIns="0" rtlCol="0">
            <a:spAutoFit/>
          </a:bodyPr>
          <a:lstStyle/>
          <a:p>
            <a:pPr marL="171450" lvl="0" indent="-171450">
              <a:spcBef>
                <a:spcPts val="600"/>
              </a:spcBef>
              <a:buClr>
                <a:schemeClr val="bg1">
                  <a:lumMod val="50000"/>
                </a:schemeClr>
              </a:buClr>
              <a:buSzPct val="90000"/>
              <a:buFont typeface="Arial" panose="020B0604020202020204" pitchFamily="34" charset="0"/>
              <a:buChar char="•"/>
              <a:defRPr/>
            </a:pPr>
            <a:r>
              <a:rPr lang="es-ES" sz="1100" dirty="0">
                <a:solidFill>
                  <a:srgbClr val="000000"/>
                </a:solidFill>
              </a:rPr>
              <a:t>Acceso ininterrumpido a </a:t>
            </a:r>
            <a:r>
              <a:rPr lang="es-ES" sz="1100" dirty="0" err="1">
                <a:solidFill>
                  <a:srgbClr val="000000"/>
                </a:solidFill>
              </a:rPr>
              <a:t>Communities</a:t>
            </a:r>
            <a:endParaRPr lang="es-ES" sz="1100" dirty="0">
              <a:solidFill>
                <a:srgbClr val="000000"/>
              </a:solidFill>
            </a:endParaRPr>
          </a:p>
        </p:txBody>
      </p:sp>
      <p:cxnSp>
        <p:nvCxnSpPr>
          <p:cNvPr id="15" name="Straight Connector 14">
            <a:extLst>
              <a:ext uri="{FF2B5EF4-FFF2-40B4-BE49-F238E27FC236}">
                <a16:creationId xmlns:a16="http://schemas.microsoft.com/office/drawing/2014/main" id="{E46B05E7-8B69-4FD8-BE58-91982D20D72F}"/>
              </a:ext>
            </a:extLst>
          </p:cNvPr>
          <p:cNvCxnSpPr>
            <a:cxnSpLocks/>
          </p:cNvCxnSpPr>
          <p:nvPr/>
        </p:nvCxnSpPr>
        <p:spPr>
          <a:xfrm>
            <a:off x="4784431" y="3609190"/>
            <a:ext cx="6884329"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B4EC99B-9298-4147-ACBA-F212D415E536}"/>
              </a:ext>
            </a:extLst>
          </p:cNvPr>
          <p:cNvCxnSpPr>
            <a:cxnSpLocks/>
          </p:cNvCxnSpPr>
          <p:nvPr/>
        </p:nvCxnSpPr>
        <p:spPr>
          <a:xfrm>
            <a:off x="6680372" y="2958808"/>
            <a:ext cx="0" cy="3385167"/>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A9A748DD-8E1B-4FA0-A099-E97B9FF103C0}"/>
              </a:ext>
            </a:extLst>
          </p:cNvPr>
          <p:cNvSpPr/>
          <p:nvPr/>
        </p:nvSpPr>
        <p:spPr>
          <a:xfrm>
            <a:off x="4752314" y="2880274"/>
            <a:ext cx="491535" cy="491535"/>
          </a:xfrm>
          <a:prstGeom prst="ellipse">
            <a:avLst/>
          </a:prstGeom>
          <a:solidFill>
            <a:schemeClr val="accent6"/>
          </a:solidFill>
          <a:ln>
            <a:noFill/>
          </a:ln>
          <a:effectLst>
            <a:outerShdw blurRad="203200" dist="50800" dir="2700000" algn="tl" rotWithShape="0">
              <a:prstClr val="black">
                <a:alpha val="36000"/>
              </a:prstClr>
            </a:outerShdw>
          </a:effectLst>
          <a:scene3d>
            <a:camera prst="orthographicFront"/>
            <a:lightRig rig="soft" dir="t">
              <a:rot lat="0" lon="0" rev="18600000"/>
            </a:lightRig>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srgbClr val="FFFFFF"/>
              </a:solidFill>
              <a:latin typeface="Adobe Clean SemiLight" panose="020B0403020404020204" pitchFamily="34" charset="0"/>
            </a:endParaRPr>
          </a:p>
        </p:txBody>
      </p:sp>
      <p:pic>
        <p:nvPicPr>
          <p:cNvPr id="19" name="Graphic 18">
            <a:extLst>
              <a:ext uri="{FF2B5EF4-FFF2-40B4-BE49-F238E27FC236}">
                <a16:creationId xmlns:a16="http://schemas.microsoft.com/office/drawing/2014/main" id="{904D75F4-79DA-4DF0-81A3-F064E1225B4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883852" y="3009134"/>
            <a:ext cx="228459" cy="228459"/>
          </a:xfrm>
          <a:prstGeom prst="rect">
            <a:avLst/>
          </a:prstGeom>
        </p:spPr>
      </p:pic>
      <p:sp>
        <p:nvSpPr>
          <p:cNvPr id="21" name="Oval 20">
            <a:extLst>
              <a:ext uri="{FF2B5EF4-FFF2-40B4-BE49-F238E27FC236}">
                <a16:creationId xmlns:a16="http://schemas.microsoft.com/office/drawing/2014/main" id="{DF49296D-361A-4085-9354-012805048698}"/>
              </a:ext>
            </a:extLst>
          </p:cNvPr>
          <p:cNvSpPr/>
          <p:nvPr/>
        </p:nvSpPr>
        <p:spPr>
          <a:xfrm>
            <a:off x="4752314" y="3771394"/>
            <a:ext cx="491535" cy="491535"/>
          </a:xfrm>
          <a:prstGeom prst="ellipse">
            <a:avLst/>
          </a:prstGeom>
          <a:solidFill>
            <a:schemeClr val="accent6"/>
          </a:solidFill>
          <a:ln>
            <a:noFill/>
          </a:ln>
          <a:effectLst>
            <a:outerShdw blurRad="203200" dist="50800" dir="2700000" algn="tl" rotWithShape="0">
              <a:prstClr val="black">
                <a:alpha val="36000"/>
              </a:prstClr>
            </a:outerShdw>
          </a:effectLst>
          <a:scene3d>
            <a:camera prst="orthographicFront"/>
            <a:lightRig rig="soft" dir="t">
              <a:rot lat="0" lon="0" rev="18600000"/>
            </a:lightRig>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srgbClr val="FFFFFF"/>
              </a:solidFill>
              <a:latin typeface="Adobe Clean SemiLight" panose="020B0403020404020204" pitchFamily="34" charset="0"/>
            </a:endParaRPr>
          </a:p>
        </p:txBody>
      </p:sp>
      <p:pic>
        <p:nvPicPr>
          <p:cNvPr id="22" name="Graphic 21">
            <a:extLst>
              <a:ext uri="{FF2B5EF4-FFF2-40B4-BE49-F238E27FC236}">
                <a16:creationId xmlns:a16="http://schemas.microsoft.com/office/drawing/2014/main" id="{3B9F85D2-67BC-413E-B758-CF752F6A20F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884443" y="3909011"/>
            <a:ext cx="227277" cy="219702"/>
          </a:xfrm>
          <a:prstGeom prst="rect">
            <a:avLst/>
          </a:prstGeom>
        </p:spPr>
      </p:pic>
      <p:sp>
        <p:nvSpPr>
          <p:cNvPr id="24" name="Oval 23">
            <a:extLst>
              <a:ext uri="{FF2B5EF4-FFF2-40B4-BE49-F238E27FC236}">
                <a16:creationId xmlns:a16="http://schemas.microsoft.com/office/drawing/2014/main" id="{A32CD65B-9A1A-4D8E-A017-AC0E7F8674DC}"/>
              </a:ext>
            </a:extLst>
          </p:cNvPr>
          <p:cNvSpPr/>
          <p:nvPr/>
        </p:nvSpPr>
        <p:spPr>
          <a:xfrm>
            <a:off x="4752314" y="5679256"/>
            <a:ext cx="491535" cy="491535"/>
          </a:xfrm>
          <a:prstGeom prst="ellipse">
            <a:avLst/>
          </a:prstGeom>
          <a:solidFill>
            <a:schemeClr val="accent6"/>
          </a:solidFill>
          <a:ln>
            <a:noFill/>
          </a:ln>
          <a:effectLst>
            <a:outerShdw blurRad="203200" dist="50800" dir="2700000" algn="tl" rotWithShape="0">
              <a:prstClr val="black">
                <a:alpha val="36000"/>
              </a:prstClr>
            </a:outerShdw>
          </a:effectLst>
          <a:scene3d>
            <a:camera prst="orthographicFront"/>
            <a:lightRig rig="soft" dir="t">
              <a:rot lat="0" lon="0" rev="18600000"/>
            </a:lightRig>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srgbClr val="FFFFFF"/>
              </a:solidFill>
              <a:latin typeface="Adobe Clean SemiLight" panose="020B0403020404020204" pitchFamily="34" charset="0"/>
            </a:endParaRPr>
          </a:p>
        </p:txBody>
      </p:sp>
      <p:pic>
        <p:nvPicPr>
          <p:cNvPr id="25" name="Graphic 24">
            <a:extLst>
              <a:ext uri="{FF2B5EF4-FFF2-40B4-BE49-F238E27FC236}">
                <a16:creationId xmlns:a16="http://schemas.microsoft.com/office/drawing/2014/main" id="{5E2B9F64-A79A-4C5C-BDBE-9750BA8CDBD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890695" y="5796167"/>
            <a:ext cx="214773" cy="222179"/>
          </a:xfrm>
          <a:prstGeom prst="rect">
            <a:avLst/>
          </a:prstGeom>
        </p:spPr>
      </p:pic>
      <p:sp>
        <p:nvSpPr>
          <p:cNvPr id="27" name="Oval 26">
            <a:extLst>
              <a:ext uri="{FF2B5EF4-FFF2-40B4-BE49-F238E27FC236}">
                <a16:creationId xmlns:a16="http://schemas.microsoft.com/office/drawing/2014/main" id="{BC5235F6-FC38-4F0E-973D-A22DB0EE0898}"/>
              </a:ext>
            </a:extLst>
          </p:cNvPr>
          <p:cNvSpPr/>
          <p:nvPr/>
        </p:nvSpPr>
        <p:spPr>
          <a:xfrm>
            <a:off x="4752314" y="4697753"/>
            <a:ext cx="491535" cy="491535"/>
          </a:xfrm>
          <a:prstGeom prst="ellipse">
            <a:avLst/>
          </a:prstGeom>
          <a:solidFill>
            <a:schemeClr val="accent6"/>
          </a:solidFill>
          <a:ln>
            <a:noFill/>
          </a:ln>
          <a:effectLst>
            <a:outerShdw blurRad="203200" dist="50800" dir="2700000" algn="tl" rotWithShape="0">
              <a:prstClr val="black">
                <a:alpha val="36000"/>
              </a:prstClr>
            </a:outerShdw>
          </a:effectLst>
          <a:scene3d>
            <a:camera prst="orthographicFront"/>
            <a:lightRig rig="soft" dir="t">
              <a:rot lat="0" lon="0" rev="18600000"/>
            </a:lightRig>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srgbClr val="FFFFFF"/>
              </a:solidFill>
              <a:latin typeface="Adobe Clean SemiLight" panose="020B0403020404020204" pitchFamily="34" charset="0"/>
            </a:endParaRPr>
          </a:p>
        </p:txBody>
      </p:sp>
      <p:pic>
        <p:nvPicPr>
          <p:cNvPr id="28" name="Graphic 27">
            <a:extLst>
              <a:ext uri="{FF2B5EF4-FFF2-40B4-BE49-F238E27FC236}">
                <a16:creationId xmlns:a16="http://schemas.microsoft.com/office/drawing/2014/main" id="{EDB885EB-0BB0-4CE2-8F4D-A4F263D8639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885591" y="4816128"/>
            <a:ext cx="224981" cy="224981"/>
          </a:xfrm>
          <a:prstGeom prst="rect">
            <a:avLst/>
          </a:prstGeom>
        </p:spPr>
      </p:pic>
      <p:sp>
        <p:nvSpPr>
          <p:cNvPr id="29" name="Rectangle 28">
            <a:extLst>
              <a:ext uri="{FF2B5EF4-FFF2-40B4-BE49-F238E27FC236}">
                <a16:creationId xmlns:a16="http://schemas.microsoft.com/office/drawing/2014/main" id="{2EEDCCDC-5EA5-42F1-B468-4D2ED6EFDB5E}"/>
              </a:ext>
            </a:extLst>
          </p:cNvPr>
          <p:cNvSpPr>
            <a:spLocks/>
          </p:cNvSpPr>
          <p:nvPr/>
        </p:nvSpPr>
        <p:spPr>
          <a:xfrm>
            <a:off x="5420328" y="3923132"/>
            <a:ext cx="1324778" cy="169277"/>
          </a:xfrm>
          <a:prstGeom prst="rect">
            <a:avLst/>
          </a:prstGeom>
          <a:noFill/>
        </p:spPr>
        <p:txBody>
          <a:bodyPr wrap="square" lIns="0" tIns="0" rIns="0" bIns="0" rtlCol="0">
            <a:spAutoFit/>
          </a:bodyPr>
          <a:lstStyle/>
          <a:p>
            <a:r>
              <a:rPr lang="es-ES" sz="1100">
                <a:solidFill>
                  <a:schemeClr val="tx1">
                    <a:lumMod val="75000"/>
                    <a:lumOff val="25000"/>
                  </a:schemeClr>
                </a:solidFill>
                <a:latin typeface="+mj-lt"/>
              </a:rPr>
              <a:t>Asistencia mediante chat en directo*</a:t>
            </a:r>
          </a:p>
        </p:txBody>
      </p:sp>
      <p:sp>
        <p:nvSpPr>
          <p:cNvPr id="30" name="Rectangle 29">
            <a:extLst>
              <a:ext uri="{FF2B5EF4-FFF2-40B4-BE49-F238E27FC236}">
                <a16:creationId xmlns:a16="http://schemas.microsoft.com/office/drawing/2014/main" id="{B033F6E7-E9FE-4095-8C65-E4E3E6646604}"/>
              </a:ext>
            </a:extLst>
          </p:cNvPr>
          <p:cNvSpPr>
            <a:spLocks/>
          </p:cNvSpPr>
          <p:nvPr/>
        </p:nvSpPr>
        <p:spPr>
          <a:xfrm>
            <a:off x="5420328" y="4842291"/>
            <a:ext cx="990344" cy="169277"/>
          </a:xfrm>
          <a:prstGeom prst="rect">
            <a:avLst/>
          </a:prstGeom>
          <a:noFill/>
        </p:spPr>
        <p:txBody>
          <a:bodyPr wrap="square" lIns="0" tIns="0" rIns="0" bIns="0" rtlCol="0">
            <a:spAutoFit/>
          </a:bodyPr>
          <a:lstStyle/>
          <a:p>
            <a:r>
              <a:rPr lang="es-ES" sz="1100">
                <a:solidFill>
                  <a:schemeClr val="tx1">
                    <a:lumMod val="75000"/>
                    <a:lumOff val="25000"/>
                  </a:schemeClr>
                </a:solidFill>
                <a:latin typeface="+mj-lt"/>
              </a:rPr>
              <a:t>Preparación</a:t>
            </a:r>
          </a:p>
        </p:txBody>
      </p:sp>
      <p:sp>
        <p:nvSpPr>
          <p:cNvPr id="31" name="Rectangle 30">
            <a:extLst>
              <a:ext uri="{FF2B5EF4-FFF2-40B4-BE49-F238E27FC236}">
                <a16:creationId xmlns:a16="http://schemas.microsoft.com/office/drawing/2014/main" id="{20459EB1-6D11-4DD4-95D1-16FB3B8678E4}"/>
              </a:ext>
            </a:extLst>
          </p:cNvPr>
          <p:cNvSpPr>
            <a:spLocks/>
          </p:cNvSpPr>
          <p:nvPr/>
        </p:nvSpPr>
        <p:spPr>
          <a:xfrm>
            <a:off x="5420328" y="5739268"/>
            <a:ext cx="1195311" cy="507831"/>
          </a:xfrm>
          <a:prstGeom prst="rect">
            <a:avLst/>
          </a:prstGeom>
          <a:noFill/>
        </p:spPr>
        <p:txBody>
          <a:bodyPr wrap="square" lIns="0" tIns="0" rIns="0" bIns="0" rtlCol="0">
            <a:spAutoFit/>
          </a:bodyPr>
          <a:lstStyle/>
          <a:p>
            <a:r>
              <a:rPr lang="es-ES" sz="1100" dirty="0">
                <a:solidFill>
                  <a:schemeClr val="tx1">
                    <a:lumMod val="75000"/>
                    <a:lumOff val="25000"/>
                  </a:schemeClr>
                </a:solidFill>
                <a:latin typeface="+mj-lt"/>
              </a:rPr>
              <a:t>Soporte telefónico ininterrumpido para problemas P1</a:t>
            </a:r>
          </a:p>
        </p:txBody>
      </p:sp>
      <p:cxnSp>
        <p:nvCxnSpPr>
          <p:cNvPr id="32" name="Straight Connector 31">
            <a:extLst>
              <a:ext uri="{FF2B5EF4-FFF2-40B4-BE49-F238E27FC236}">
                <a16:creationId xmlns:a16="http://schemas.microsoft.com/office/drawing/2014/main" id="{0751B0A3-E7EF-4032-B33B-AFC6811D7C19}"/>
              </a:ext>
            </a:extLst>
          </p:cNvPr>
          <p:cNvCxnSpPr>
            <a:cxnSpLocks/>
          </p:cNvCxnSpPr>
          <p:nvPr/>
        </p:nvCxnSpPr>
        <p:spPr>
          <a:xfrm>
            <a:off x="4784431" y="4460748"/>
            <a:ext cx="6884329"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2007765-6D3C-4AA8-80DE-F2902D82FF95}"/>
              </a:ext>
            </a:extLst>
          </p:cNvPr>
          <p:cNvCxnSpPr>
            <a:cxnSpLocks/>
          </p:cNvCxnSpPr>
          <p:nvPr/>
        </p:nvCxnSpPr>
        <p:spPr>
          <a:xfrm>
            <a:off x="4784431" y="5506799"/>
            <a:ext cx="6884329"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5F327D6B-6E34-42BC-BFF7-DB5F3D5D60CB}"/>
              </a:ext>
            </a:extLst>
          </p:cNvPr>
          <p:cNvSpPr txBox="1">
            <a:spLocks/>
          </p:cNvSpPr>
          <p:nvPr/>
        </p:nvSpPr>
        <p:spPr>
          <a:xfrm>
            <a:off x="8500204" y="2946650"/>
            <a:ext cx="1614229" cy="338554"/>
          </a:xfrm>
          <a:prstGeom prst="rect">
            <a:avLst/>
          </a:prstGeom>
          <a:noFill/>
        </p:spPr>
        <p:txBody>
          <a:bodyPr wrap="square" lIns="0" tIns="0" rIns="0" bIns="0" rtlCol="0">
            <a:spAutoFit/>
          </a:bodyPr>
          <a:lstStyle/>
          <a:p>
            <a:pPr marL="171450" lvl="0" indent="-171450">
              <a:spcBef>
                <a:spcPts val="600"/>
              </a:spcBef>
              <a:buClr>
                <a:schemeClr val="bg1">
                  <a:lumMod val="50000"/>
                </a:schemeClr>
              </a:buClr>
              <a:buSzPct val="90000"/>
              <a:buFont typeface="Arial" panose="020B0604020202020204" pitchFamily="34" charset="0"/>
              <a:buChar char="•"/>
              <a:defRPr/>
            </a:pPr>
            <a:r>
              <a:rPr lang="es-ES" sz="1100" dirty="0">
                <a:solidFill>
                  <a:srgbClr val="000000"/>
                </a:solidFill>
              </a:rPr>
              <a:t>Participación con </a:t>
            </a:r>
            <a:br>
              <a:rPr lang="es-ES" sz="1100" dirty="0">
                <a:solidFill>
                  <a:srgbClr val="000000"/>
                </a:solidFill>
              </a:rPr>
            </a:br>
            <a:r>
              <a:rPr lang="es-ES" sz="1100" dirty="0">
                <a:solidFill>
                  <a:srgbClr val="000000"/>
                </a:solidFill>
              </a:rPr>
              <a:t>otros clientes</a:t>
            </a:r>
          </a:p>
        </p:txBody>
      </p:sp>
      <p:sp>
        <p:nvSpPr>
          <p:cNvPr id="35" name="TextBox 34">
            <a:extLst>
              <a:ext uri="{FF2B5EF4-FFF2-40B4-BE49-F238E27FC236}">
                <a16:creationId xmlns:a16="http://schemas.microsoft.com/office/drawing/2014/main" id="{866801D4-4A8E-4A78-B888-86402DB5243E}"/>
              </a:ext>
            </a:extLst>
          </p:cNvPr>
          <p:cNvSpPr txBox="1">
            <a:spLocks/>
          </p:cNvSpPr>
          <p:nvPr/>
        </p:nvSpPr>
        <p:spPr>
          <a:xfrm>
            <a:off x="10178328" y="2927864"/>
            <a:ext cx="1671315" cy="338554"/>
          </a:xfrm>
          <a:prstGeom prst="rect">
            <a:avLst/>
          </a:prstGeom>
          <a:noFill/>
        </p:spPr>
        <p:txBody>
          <a:bodyPr wrap="square" lIns="0" tIns="0" rIns="0" bIns="0" rtlCol="0">
            <a:spAutoFit/>
          </a:bodyPr>
          <a:lstStyle/>
          <a:p>
            <a:pPr marL="171450" lvl="0" indent="-171450">
              <a:spcBef>
                <a:spcPts val="600"/>
              </a:spcBef>
              <a:buClr>
                <a:schemeClr val="bg1">
                  <a:lumMod val="50000"/>
                </a:schemeClr>
              </a:buClr>
              <a:buSzPct val="90000"/>
              <a:buFont typeface="Arial" panose="020B0604020202020204" pitchFamily="34" charset="0"/>
              <a:buChar char="•"/>
              <a:defRPr/>
            </a:pPr>
            <a:r>
              <a:rPr lang="es-ES" sz="1100" dirty="0">
                <a:solidFill>
                  <a:srgbClr val="000000"/>
                </a:solidFill>
              </a:rPr>
              <a:t>Envíos de casos de soporte a través de la web</a:t>
            </a:r>
          </a:p>
        </p:txBody>
      </p:sp>
      <p:sp>
        <p:nvSpPr>
          <p:cNvPr id="36" name="TextBox 35">
            <a:extLst>
              <a:ext uri="{FF2B5EF4-FFF2-40B4-BE49-F238E27FC236}">
                <a16:creationId xmlns:a16="http://schemas.microsoft.com/office/drawing/2014/main" id="{F55EA8DE-964F-4941-91CB-1BAEA920A796}"/>
              </a:ext>
            </a:extLst>
          </p:cNvPr>
          <p:cNvSpPr txBox="1">
            <a:spLocks/>
          </p:cNvSpPr>
          <p:nvPr/>
        </p:nvSpPr>
        <p:spPr>
          <a:xfrm>
            <a:off x="6902977" y="3836802"/>
            <a:ext cx="4818160" cy="169277"/>
          </a:xfrm>
          <a:prstGeom prst="rect">
            <a:avLst/>
          </a:prstGeom>
          <a:noFill/>
        </p:spPr>
        <p:txBody>
          <a:bodyPr wrap="square" lIns="0" tIns="0" rIns="0" bIns="0" rtlCol="0">
            <a:spAutoFit/>
          </a:bodyPr>
          <a:lstStyle/>
          <a:p>
            <a:pPr lvl="0">
              <a:spcBef>
                <a:spcPts val="600"/>
              </a:spcBef>
              <a:defRPr/>
            </a:pPr>
            <a:r>
              <a:rPr lang="es-ES" sz="1100" dirty="0">
                <a:solidFill>
                  <a:srgbClr val="000000"/>
                </a:solidFill>
              </a:rPr>
              <a:t>Inicie una sesión de chat para obtener respuestas y ayuda con el envío de casos.</a:t>
            </a:r>
          </a:p>
        </p:txBody>
      </p:sp>
      <p:sp>
        <p:nvSpPr>
          <p:cNvPr id="37" name="TextBox 36">
            <a:extLst>
              <a:ext uri="{FF2B5EF4-FFF2-40B4-BE49-F238E27FC236}">
                <a16:creationId xmlns:a16="http://schemas.microsoft.com/office/drawing/2014/main" id="{A304A4F5-AFC4-4C0C-9C0B-D5CCF9738587}"/>
              </a:ext>
            </a:extLst>
          </p:cNvPr>
          <p:cNvSpPr txBox="1">
            <a:spLocks/>
          </p:cNvSpPr>
          <p:nvPr/>
        </p:nvSpPr>
        <p:spPr>
          <a:xfrm>
            <a:off x="6902977" y="4718572"/>
            <a:ext cx="1374624" cy="338554"/>
          </a:xfrm>
          <a:prstGeom prst="rect">
            <a:avLst/>
          </a:prstGeom>
          <a:noFill/>
        </p:spPr>
        <p:txBody>
          <a:bodyPr wrap="square" lIns="0" tIns="0" rIns="0" bIns="0" rtlCol="0">
            <a:spAutoFit/>
          </a:bodyPr>
          <a:lstStyle/>
          <a:p>
            <a:pPr marL="171450" indent="-171450">
              <a:spcBef>
                <a:spcPts val="600"/>
              </a:spcBef>
              <a:buClr>
                <a:schemeClr val="bg1">
                  <a:lumMod val="50000"/>
                </a:schemeClr>
              </a:buClr>
              <a:buSzPct val="90000"/>
              <a:buFont typeface="Arial" panose="020B0604020202020204" pitchFamily="34" charset="0"/>
              <a:buChar char="•"/>
              <a:defRPr/>
            </a:pPr>
            <a:r>
              <a:rPr lang="es-ES" sz="1100">
                <a:solidFill>
                  <a:srgbClr val="000000"/>
                </a:solidFill>
              </a:rPr>
              <a:t>Recorridos autoguiados</a:t>
            </a:r>
          </a:p>
        </p:txBody>
      </p:sp>
      <p:sp>
        <p:nvSpPr>
          <p:cNvPr id="38" name="TextBox 37">
            <a:extLst>
              <a:ext uri="{FF2B5EF4-FFF2-40B4-BE49-F238E27FC236}">
                <a16:creationId xmlns:a16="http://schemas.microsoft.com/office/drawing/2014/main" id="{56AE8F88-582C-4081-9E72-2DADDEC81809}"/>
              </a:ext>
            </a:extLst>
          </p:cNvPr>
          <p:cNvSpPr txBox="1">
            <a:spLocks/>
          </p:cNvSpPr>
          <p:nvPr/>
        </p:nvSpPr>
        <p:spPr>
          <a:xfrm>
            <a:off x="8500205" y="4737357"/>
            <a:ext cx="1228727" cy="338554"/>
          </a:xfrm>
          <a:prstGeom prst="rect">
            <a:avLst/>
          </a:prstGeom>
          <a:noFill/>
        </p:spPr>
        <p:txBody>
          <a:bodyPr wrap="square" lIns="0" tIns="0" rIns="0" bIns="0" rtlCol="0">
            <a:spAutoFit/>
          </a:bodyPr>
          <a:lstStyle/>
          <a:p>
            <a:pPr marL="171450" indent="-171450">
              <a:spcBef>
                <a:spcPts val="600"/>
              </a:spcBef>
              <a:buClr>
                <a:schemeClr val="bg1">
                  <a:lumMod val="50000"/>
                </a:schemeClr>
              </a:buClr>
              <a:buSzPct val="90000"/>
              <a:buFont typeface="Arial" panose="020B0604020202020204" pitchFamily="34" charset="0"/>
              <a:buChar char="•"/>
              <a:defRPr/>
            </a:pPr>
            <a:r>
              <a:rPr lang="es-ES" sz="1100">
                <a:solidFill>
                  <a:srgbClr val="000000"/>
                </a:solidFill>
              </a:rPr>
              <a:t>Horarios de oficina mensuales</a:t>
            </a:r>
          </a:p>
        </p:txBody>
      </p:sp>
      <p:sp>
        <p:nvSpPr>
          <p:cNvPr id="39" name="TextBox 38">
            <a:extLst>
              <a:ext uri="{FF2B5EF4-FFF2-40B4-BE49-F238E27FC236}">
                <a16:creationId xmlns:a16="http://schemas.microsoft.com/office/drawing/2014/main" id="{FC90391A-2FF3-4926-98E8-9DFB2244A937}"/>
              </a:ext>
            </a:extLst>
          </p:cNvPr>
          <p:cNvSpPr txBox="1">
            <a:spLocks/>
          </p:cNvSpPr>
          <p:nvPr/>
        </p:nvSpPr>
        <p:spPr>
          <a:xfrm>
            <a:off x="10178328" y="4718571"/>
            <a:ext cx="1671315" cy="338554"/>
          </a:xfrm>
          <a:prstGeom prst="rect">
            <a:avLst/>
          </a:prstGeom>
          <a:noFill/>
        </p:spPr>
        <p:txBody>
          <a:bodyPr wrap="square" lIns="0" tIns="0" rIns="0" bIns="0" rtlCol="0">
            <a:spAutoFit/>
          </a:bodyPr>
          <a:lstStyle/>
          <a:p>
            <a:pPr marL="171450" indent="-171450">
              <a:spcBef>
                <a:spcPts val="600"/>
              </a:spcBef>
              <a:buClr>
                <a:schemeClr val="bg1">
                  <a:lumMod val="50000"/>
                </a:schemeClr>
              </a:buClr>
              <a:buSzPct val="90000"/>
              <a:buFont typeface="Arial" panose="020B0604020202020204" pitchFamily="34" charset="0"/>
              <a:buChar char="•"/>
              <a:defRPr/>
            </a:pPr>
            <a:r>
              <a:rPr lang="es-ES" sz="1100">
                <a:solidFill>
                  <a:srgbClr val="000000"/>
                </a:solidFill>
              </a:rPr>
              <a:t>Documentación sobre productos y versiones</a:t>
            </a:r>
          </a:p>
        </p:txBody>
      </p:sp>
      <p:sp>
        <p:nvSpPr>
          <p:cNvPr id="40" name="TextBox 39">
            <a:extLst>
              <a:ext uri="{FF2B5EF4-FFF2-40B4-BE49-F238E27FC236}">
                <a16:creationId xmlns:a16="http://schemas.microsoft.com/office/drawing/2014/main" id="{EA3AC582-C9FB-4A5F-847B-625767A9D5BA}"/>
              </a:ext>
            </a:extLst>
          </p:cNvPr>
          <p:cNvSpPr txBox="1">
            <a:spLocks/>
          </p:cNvSpPr>
          <p:nvPr/>
        </p:nvSpPr>
        <p:spPr>
          <a:xfrm>
            <a:off x="6902977" y="5801318"/>
            <a:ext cx="4818160" cy="169277"/>
          </a:xfrm>
          <a:prstGeom prst="rect">
            <a:avLst/>
          </a:prstGeom>
          <a:noFill/>
        </p:spPr>
        <p:txBody>
          <a:bodyPr wrap="square" lIns="0" tIns="0" rIns="0" bIns="0" rtlCol="0">
            <a:spAutoFit/>
          </a:bodyPr>
          <a:lstStyle/>
          <a:p>
            <a:pPr lvl="0">
              <a:spcBef>
                <a:spcPts val="600"/>
              </a:spcBef>
              <a:defRPr/>
            </a:pPr>
            <a:r>
              <a:rPr lang="es-ES" sz="1100">
                <a:solidFill>
                  <a:srgbClr val="000000"/>
                </a:solidFill>
              </a:rPr>
              <a:t>Hable con un experto de Adobe o con un Ingeniero de asistencia técnica especializado</a:t>
            </a:r>
          </a:p>
        </p:txBody>
      </p:sp>
      <p:sp>
        <p:nvSpPr>
          <p:cNvPr id="41" name="Rectangle 40">
            <a:extLst>
              <a:ext uri="{FF2B5EF4-FFF2-40B4-BE49-F238E27FC236}">
                <a16:creationId xmlns:a16="http://schemas.microsoft.com/office/drawing/2014/main" id="{3C2DA9BA-3077-46EF-93D9-A4C14A1E8B22}"/>
              </a:ext>
            </a:extLst>
          </p:cNvPr>
          <p:cNvSpPr/>
          <p:nvPr/>
        </p:nvSpPr>
        <p:spPr>
          <a:xfrm>
            <a:off x="6902977" y="3353912"/>
            <a:ext cx="4327960" cy="230832"/>
          </a:xfrm>
          <a:prstGeom prst="rect">
            <a:avLst/>
          </a:prstGeom>
        </p:spPr>
        <p:txBody>
          <a:bodyPr wrap="square">
            <a:spAutoFit/>
          </a:bodyPr>
          <a:lstStyle/>
          <a:p>
            <a:r>
              <a:rPr lang="es-ES" sz="900">
                <a:solidFill>
                  <a:schemeClr val="accent2"/>
                </a:solidFill>
              </a:rPr>
              <a:t>https://experienceleaguecommunities.adobe.com/?profile.language=es</a:t>
            </a:r>
          </a:p>
        </p:txBody>
      </p:sp>
      <p:sp>
        <p:nvSpPr>
          <p:cNvPr id="42" name="Rectangle 41">
            <a:extLst>
              <a:ext uri="{FF2B5EF4-FFF2-40B4-BE49-F238E27FC236}">
                <a16:creationId xmlns:a16="http://schemas.microsoft.com/office/drawing/2014/main" id="{7D92F04C-7C44-4BC2-AC00-DF8A7F8860F6}"/>
              </a:ext>
            </a:extLst>
          </p:cNvPr>
          <p:cNvSpPr/>
          <p:nvPr/>
        </p:nvSpPr>
        <p:spPr>
          <a:xfrm>
            <a:off x="6902977" y="5217303"/>
            <a:ext cx="3167441" cy="230832"/>
          </a:xfrm>
          <a:prstGeom prst="rect">
            <a:avLst/>
          </a:prstGeom>
        </p:spPr>
        <p:txBody>
          <a:bodyPr wrap="square">
            <a:spAutoFit/>
          </a:bodyPr>
          <a:lstStyle/>
          <a:p>
            <a:r>
              <a:rPr lang="es-ES" sz="900">
                <a:solidFill>
                  <a:schemeClr val="accent2"/>
                </a:solidFill>
              </a:rPr>
              <a:t>https://experienceleague.adobe.com/?lang=es</a:t>
            </a:r>
          </a:p>
        </p:txBody>
      </p:sp>
      <p:sp>
        <p:nvSpPr>
          <p:cNvPr id="46" name="Rectangle 45">
            <a:extLst>
              <a:ext uri="{FF2B5EF4-FFF2-40B4-BE49-F238E27FC236}">
                <a16:creationId xmlns:a16="http://schemas.microsoft.com/office/drawing/2014/main" id="{C23DD36F-5A9B-4622-9E6B-7A14A28C560D}"/>
              </a:ext>
            </a:extLst>
          </p:cNvPr>
          <p:cNvSpPr/>
          <p:nvPr/>
        </p:nvSpPr>
        <p:spPr>
          <a:xfrm>
            <a:off x="6828863" y="4024709"/>
            <a:ext cx="2319686" cy="369332"/>
          </a:xfrm>
          <a:prstGeom prst="rect">
            <a:avLst/>
          </a:prstGeom>
        </p:spPr>
        <p:txBody>
          <a:bodyPr wrap="square">
            <a:spAutoFit/>
          </a:bodyPr>
          <a:lstStyle/>
          <a:p>
            <a:r>
              <a:rPr lang="es-ES" sz="900" i="1" dirty="0">
                <a:solidFill>
                  <a:schemeClr val="tx1">
                    <a:lumMod val="50000"/>
                    <a:lumOff val="50000"/>
                  </a:schemeClr>
                </a:solidFill>
              </a:rPr>
              <a:t>* No todos los productos ofrecen la opción de disfrutar de asistencia mediante chat en directo. </a:t>
            </a:r>
          </a:p>
        </p:txBody>
      </p:sp>
      <p:graphicFrame>
        <p:nvGraphicFramePr>
          <p:cNvPr id="45" name="Table 44">
            <a:extLst>
              <a:ext uri="{FF2B5EF4-FFF2-40B4-BE49-F238E27FC236}">
                <a16:creationId xmlns:a16="http://schemas.microsoft.com/office/drawing/2014/main" id="{1015B738-E1E9-4729-A0E1-F3FB5808CDCF}"/>
              </a:ext>
            </a:extLst>
          </p:cNvPr>
          <p:cNvGraphicFramePr>
            <a:graphicFrameLocks noGrp="1"/>
          </p:cNvGraphicFramePr>
          <p:nvPr>
            <p:extLst>
              <p:ext uri="{D42A27DB-BD31-4B8C-83A1-F6EECF244321}">
                <p14:modId xmlns:p14="http://schemas.microsoft.com/office/powerpoint/2010/main" val="1857646999"/>
              </p:ext>
            </p:extLst>
          </p:nvPr>
        </p:nvGraphicFramePr>
        <p:xfrm>
          <a:off x="375367" y="930653"/>
          <a:ext cx="3962786" cy="5799982"/>
        </p:xfrm>
        <a:graphic>
          <a:graphicData uri="http://schemas.openxmlformats.org/drawingml/2006/table">
            <a:tbl>
              <a:tblPr firstRow="1" bandRow="1"/>
              <a:tblGrid>
                <a:gridCol w="1034333">
                  <a:extLst>
                    <a:ext uri="{9D8B030D-6E8A-4147-A177-3AD203B41FA5}">
                      <a16:colId xmlns:a16="http://schemas.microsoft.com/office/drawing/2014/main" val="875969478"/>
                    </a:ext>
                  </a:extLst>
                </a:gridCol>
                <a:gridCol w="2364400">
                  <a:extLst>
                    <a:ext uri="{9D8B030D-6E8A-4147-A177-3AD203B41FA5}">
                      <a16:colId xmlns:a16="http://schemas.microsoft.com/office/drawing/2014/main" val="4177223563"/>
                    </a:ext>
                  </a:extLst>
                </a:gridCol>
                <a:gridCol w="564053">
                  <a:extLst>
                    <a:ext uri="{9D8B030D-6E8A-4147-A177-3AD203B41FA5}">
                      <a16:colId xmlns:a16="http://schemas.microsoft.com/office/drawing/2014/main" val="1629768658"/>
                    </a:ext>
                  </a:extLst>
                </a:gridCol>
              </a:tblGrid>
              <a:tr h="496774">
                <a:tc gridSpan="3">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algn="ctr"/>
                      <a:r>
                        <a:rPr lang="es-ES" sz="1600">
                          <a:solidFill>
                            <a:schemeClr val="bg1"/>
                          </a:solidFill>
                          <a:latin typeface="+mj-lt"/>
                          <a:ea typeface="+mn-ea"/>
                          <a:cs typeface="+mn-cs"/>
                        </a:rPr>
                        <a:t>Funciones y equipo de entrega</a:t>
                      </a:r>
                    </a:p>
                  </a:txBody>
                  <a:tcPr marL="17497" marR="17497" marT="13226" marB="13226"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2C2C2C"/>
                    </a:solidFill>
                  </a:tcPr>
                </a:tc>
                <a:tc hMerge="1">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endParaRPr lang="en-US" sz="1600" b="1" i="0">
                        <a:latin typeface="Adobe Clean Light" panose="020B0303020404020204" pitchFamily="34" charset="0"/>
                      </a:endParaRPr>
                    </a:p>
                  </a:txBody>
                  <a:tcPr marR="17497" marT="13226" marB="13226"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hMerge="1">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algn="l" rtl="0"/>
                      <a:endParaRPr lang="en-US" sz="1300" b="1" i="0">
                        <a:solidFill>
                          <a:schemeClr val="tx1">
                            <a:lumMod val="75000"/>
                            <a:lumOff val="25000"/>
                          </a:schemeClr>
                        </a:solidFill>
                        <a:latin typeface="Adobe Clean Light" panose="020B0303020404020204" pitchFamily="34" charset="0"/>
                      </a:endParaRPr>
                    </a:p>
                  </a:txBody>
                  <a:tcPr marL="17497" marR="17497" marT="49597" marB="49597"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3786453165"/>
                  </a:ext>
                </a:extLst>
              </a:tr>
              <a:tr h="334158">
                <a:tc rowSpan="2">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 sz="1400" b="0" i="0">
                          <a:solidFill>
                            <a:schemeClr val="bg1"/>
                          </a:solidFill>
                          <a:latin typeface="+mj-lt"/>
                          <a:ea typeface="+mn-ea"/>
                          <a:cs typeface="+mn-cs"/>
                        </a:rPr>
                        <a:t>Experto asignado</a:t>
                      </a:r>
                    </a:p>
                  </a:txBody>
                  <a:tcPr marL="41992" marR="41992" marT="16797" marB="16797"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9EA6AE"/>
                    </a:solid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88900" marR="0" lvl="0" indent="0" algn="l" defTabSz="1088291" rtl="0" eaLnBrk="1" fontAlgn="auto" latinLnBrk="0" hangingPunct="1">
                        <a:lnSpc>
                          <a:spcPct val="100000"/>
                        </a:lnSpc>
                        <a:spcBef>
                          <a:spcPts val="0"/>
                        </a:spcBef>
                        <a:spcAft>
                          <a:spcPts val="0"/>
                        </a:spcAft>
                        <a:buClrTx/>
                        <a:buSzTx/>
                        <a:buFontTx/>
                        <a:buNone/>
                        <a:tabLst/>
                        <a:defRPr/>
                      </a:pPr>
                      <a:r>
                        <a:rPr lang="es-ES" sz="1100" b="0" i="0" dirty="0">
                          <a:solidFill>
                            <a:schemeClr val="tx1">
                              <a:lumMod val="75000"/>
                              <a:lumOff val="25000"/>
                            </a:schemeClr>
                          </a:solidFill>
                          <a:latin typeface="+mn-lt"/>
                          <a:ea typeface="+mn-ea"/>
                          <a:cs typeface="+mn-cs"/>
                        </a:rPr>
                        <a:t>Ingeniero de asistencia </a:t>
                      </a:r>
                      <a:br>
                        <a:rPr lang="es-ES" sz="1100" b="0" i="0" dirty="0">
                          <a:solidFill>
                            <a:schemeClr val="tx1">
                              <a:lumMod val="75000"/>
                              <a:lumOff val="25000"/>
                            </a:schemeClr>
                          </a:solidFill>
                          <a:latin typeface="+mn-lt"/>
                          <a:ea typeface="+mn-ea"/>
                          <a:cs typeface="+mn-cs"/>
                        </a:rPr>
                      </a:br>
                      <a:r>
                        <a:rPr lang="es-ES" sz="1100" b="0" i="0" dirty="0">
                          <a:solidFill>
                            <a:schemeClr val="tx1">
                              <a:lumMod val="75000"/>
                              <a:lumOff val="25000"/>
                            </a:schemeClr>
                          </a:solidFill>
                          <a:latin typeface="+mn-lt"/>
                          <a:ea typeface="+mn-ea"/>
                          <a:cs typeface="+mn-cs"/>
                        </a:rPr>
                        <a:t>técnica especializado</a:t>
                      </a:r>
                    </a:p>
                  </a:txBody>
                  <a:tcPr marL="17497" marR="17497"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0" marR="0" lvl="0" indent="0" algn="ctr" defTabSz="1088291" rtl="0" eaLnBrk="1" fontAlgn="auto" latinLnBrk="0" hangingPunct="1">
                        <a:lnSpc>
                          <a:spcPct val="100000"/>
                        </a:lnSpc>
                        <a:spcBef>
                          <a:spcPts val="0"/>
                        </a:spcBef>
                        <a:spcAft>
                          <a:spcPts val="0"/>
                        </a:spcAft>
                        <a:buClrTx/>
                        <a:buSzTx/>
                        <a:buFontTx/>
                        <a:buNone/>
                        <a:tabLst/>
                        <a:defRPr/>
                      </a:pPr>
                      <a:r>
                        <a:rPr kumimoji="0" lang="es-ES" sz="1200" b="0" i="0" u="none" strike="noStrike" cap="none" normalizeH="0" baseline="0" noProof="0">
                          <a:ln>
                            <a:noFill/>
                          </a:ln>
                          <a:solidFill>
                            <a:srgbClr val="000000"/>
                          </a:solidFill>
                          <a:uLnTx/>
                          <a:uFillTx/>
                          <a:latin typeface="+mj-lt"/>
                          <a:ea typeface="+mn-ea"/>
                          <a:cs typeface="+mn-cs"/>
                        </a:rPr>
                        <a:t>✓</a:t>
                      </a:r>
                    </a:p>
                  </a:txBody>
                  <a:tcPr marL="17497" marR="17497" marT="13226" marB="13226"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extLst>
                  <a:ext uri="{0D108BD9-81ED-4DB2-BD59-A6C34878D82A}">
                    <a16:rowId xmlns:a16="http://schemas.microsoft.com/office/drawing/2014/main" val="1161264719"/>
                  </a:ext>
                </a:extLst>
              </a:tr>
              <a:tr h="299682">
                <a:tc vMerge="1">
                  <a:txBody>
                    <a:bodyPr/>
                    <a:lstStyle/>
                    <a:p>
                      <a:pPr marL="182880" algn="l" defTabSz="914400" rtl="0" eaLnBrk="1" latinLnBrk="0" hangingPunct="1"/>
                      <a:endParaRPr lang="en-US" sz="1200" b="0" i="0" kern="1200">
                        <a:solidFill>
                          <a:schemeClr val="tx1"/>
                        </a:solidFill>
                        <a:latin typeface="Adobe Clean Light" panose="020B0303020404020204" pitchFamily="34" charset="0"/>
                        <a:ea typeface="+mn-ea"/>
                        <a:cs typeface="+mn-cs"/>
                      </a:endParaRPr>
                    </a:p>
                  </a:txBody>
                  <a:tcPr marL="45720" marR="45720" marT="18288" marB="18288"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88900" indent="0" algn="l" defTabSz="1088291" rtl="0" eaLnBrk="1" latinLnBrk="0" hangingPunct="1"/>
                      <a:r>
                        <a:rPr lang="es-ES" sz="1100" b="0" i="0">
                          <a:solidFill>
                            <a:schemeClr val="tx1">
                              <a:lumMod val="75000"/>
                              <a:lumOff val="25000"/>
                            </a:schemeClr>
                          </a:solidFill>
                          <a:latin typeface="+mn-lt"/>
                          <a:ea typeface="+mn-ea"/>
                          <a:cs typeface="+mn-cs"/>
                        </a:rPr>
                        <a:t>Gestor técnico de cuentas</a:t>
                      </a:r>
                    </a:p>
                  </a:txBody>
                  <a:tcPr marL="17497" marR="17497" marT="13226"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0" marR="0" lvl="0" indent="0" algn="ctr" defTabSz="1088291" rtl="0" eaLnBrk="1" fontAlgn="auto" latinLnBrk="0" hangingPunct="1">
                        <a:lnSpc>
                          <a:spcPct val="100000"/>
                        </a:lnSpc>
                        <a:spcBef>
                          <a:spcPts val="0"/>
                        </a:spcBef>
                        <a:spcAft>
                          <a:spcPts val="0"/>
                        </a:spcAft>
                        <a:buClrTx/>
                        <a:buSzTx/>
                        <a:buFontTx/>
                        <a:buNone/>
                        <a:tabLst/>
                        <a:defRPr/>
                      </a:pPr>
                      <a:r>
                        <a:rPr kumimoji="0" lang="es-ES" sz="1200" b="0" i="0" u="none" strike="noStrike" cap="none" normalizeH="0" baseline="0" noProof="0">
                          <a:ln>
                            <a:noFill/>
                          </a:ln>
                          <a:solidFill>
                            <a:srgbClr val="000000"/>
                          </a:solidFill>
                          <a:uLnTx/>
                          <a:uFillTx/>
                          <a:latin typeface="+mj-lt"/>
                          <a:ea typeface="+mn-ea"/>
                          <a:cs typeface="+mn-cs"/>
                        </a:rPr>
                        <a:t>✓</a:t>
                      </a:r>
                    </a:p>
                  </a:txBody>
                  <a:tcPr marL="17497" marR="17497" marT="13226" marB="13226"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65056486"/>
                  </a:ext>
                </a:extLst>
              </a:tr>
              <a:tr h="249950">
                <a:tc rowSpan="11">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 sz="1400" b="0" i="0" dirty="0">
                          <a:solidFill>
                            <a:schemeClr val="bg1"/>
                          </a:solidFill>
                          <a:latin typeface="+mj-lt"/>
                          <a:ea typeface="+mn-ea"/>
                          <a:cs typeface="+mn-cs"/>
                        </a:rPr>
                        <a:t>Servicios </a:t>
                      </a:r>
                      <a:br>
                        <a:rPr lang="es-ES" sz="1400" b="0" i="0" dirty="0">
                          <a:solidFill>
                            <a:schemeClr val="bg1"/>
                          </a:solidFill>
                          <a:latin typeface="+mj-lt"/>
                          <a:ea typeface="+mn-ea"/>
                          <a:cs typeface="+mn-cs"/>
                        </a:rPr>
                      </a:br>
                      <a:r>
                        <a:rPr lang="es-ES" sz="1400" b="0" i="0" dirty="0">
                          <a:solidFill>
                            <a:schemeClr val="bg1"/>
                          </a:solidFill>
                          <a:latin typeface="+mj-lt"/>
                          <a:ea typeface="+mn-ea"/>
                          <a:cs typeface="+mn-cs"/>
                        </a:rPr>
                        <a:t>de soporte</a:t>
                      </a:r>
                    </a:p>
                  </a:txBody>
                  <a:tcPr marL="0" marR="0" marT="16797" marB="16797"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88900" indent="0" algn="l" defTabSz="1088291" rtl="0" eaLnBrk="1" latinLnBrk="0" hangingPunct="1"/>
                      <a:r>
                        <a:rPr lang="es-ES" sz="1100" b="0" i="0">
                          <a:solidFill>
                            <a:schemeClr val="tx1">
                              <a:lumMod val="75000"/>
                              <a:lumOff val="25000"/>
                            </a:schemeClr>
                          </a:solidFill>
                          <a:latin typeface="+mn-lt"/>
                          <a:ea typeface="+mn-ea"/>
                          <a:cs typeface="+mn-cs"/>
                        </a:rPr>
                        <a:t>Soporte Online</a:t>
                      </a:r>
                    </a:p>
                  </a:txBody>
                  <a:tcPr marL="17497" marR="17497" marT="13226"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0" marR="0" lvl="0" indent="0" algn="ctr" defTabSz="1088291" rtl="0" eaLnBrk="1" fontAlgn="auto" latinLnBrk="0" hangingPunct="1">
                        <a:lnSpc>
                          <a:spcPct val="100000"/>
                        </a:lnSpc>
                        <a:spcBef>
                          <a:spcPts val="0"/>
                        </a:spcBef>
                        <a:spcAft>
                          <a:spcPts val="0"/>
                        </a:spcAft>
                        <a:buClrTx/>
                        <a:buSzTx/>
                        <a:buFontTx/>
                        <a:buNone/>
                        <a:tabLst/>
                        <a:defRPr/>
                      </a:pPr>
                      <a:r>
                        <a:rPr kumimoji="0" lang="es-ES" sz="1200" b="0" i="0" u="none" strike="noStrike" cap="none" normalizeH="0" baseline="0" noProof="0">
                          <a:ln>
                            <a:noFill/>
                          </a:ln>
                          <a:solidFill>
                            <a:srgbClr val="000000"/>
                          </a:solidFill>
                          <a:uLnTx/>
                          <a:uFillTx/>
                          <a:latin typeface="+mj-lt"/>
                          <a:ea typeface="+mn-ea"/>
                          <a:cs typeface="+mn-cs"/>
                        </a:rPr>
                        <a:t>24 x 5</a:t>
                      </a:r>
                    </a:p>
                  </a:txBody>
                  <a:tcPr marL="17497" marR="17497" marT="13226" marB="13226"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extLst>
                  <a:ext uri="{0D108BD9-81ED-4DB2-BD59-A6C34878D82A}">
                    <a16:rowId xmlns:a16="http://schemas.microsoft.com/office/drawing/2014/main" val="620111599"/>
                  </a:ext>
                </a:extLst>
              </a:tr>
              <a:tr h="347339">
                <a:tc vMerge="1">
                  <a:txBody>
                    <a:bodyPr/>
                    <a:lstStyle/>
                    <a:p>
                      <a:endParaRPr lang="en-US"/>
                    </a:p>
                  </a:txBody>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88900" marR="0" lvl="0" indent="0" algn="l" defTabSz="1088291" rtl="0" eaLnBrk="1" fontAlgn="auto" latinLnBrk="0" hangingPunct="1">
                        <a:lnSpc>
                          <a:spcPct val="100000"/>
                        </a:lnSpc>
                        <a:spcBef>
                          <a:spcPts val="0"/>
                        </a:spcBef>
                        <a:spcAft>
                          <a:spcPts val="0"/>
                        </a:spcAft>
                        <a:buClrTx/>
                        <a:buSzTx/>
                        <a:buFontTx/>
                        <a:buNone/>
                        <a:tabLst/>
                        <a:defRPr/>
                      </a:pPr>
                      <a:r>
                        <a:rPr lang="es-ES" sz="1100" b="0" i="0" dirty="0">
                          <a:solidFill>
                            <a:schemeClr val="tx1">
                              <a:lumMod val="75000"/>
                              <a:lumOff val="25000"/>
                            </a:schemeClr>
                          </a:solidFill>
                          <a:latin typeface="+mn-lt"/>
                          <a:ea typeface="+mn-ea"/>
                          <a:cs typeface="+mn-cs"/>
                        </a:rPr>
                        <a:t>Soporte ininterrumpido </a:t>
                      </a:r>
                      <a:br>
                        <a:rPr lang="es-ES" sz="1100" b="0" i="0" dirty="0">
                          <a:solidFill>
                            <a:schemeClr val="tx1">
                              <a:lumMod val="75000"/>
                              <a:lumOff val="25000"/>
                            </a:schemeClr>
                          </a:solidFill>
                          <a:latin typeface="+mn-lt"/>
                          <a:ea typeface="+mn-ea"/>
                          <a:cs typeface="+mn-cs"/>
                        </a:rPr>
                      </a:br>
                      <a:r>
                        <a:rPr lang="es-ES" sz="1100" b="0" i="0" dirty="0">
                          <a:solidFill>
                            <a:schemeClr val="tx1">
                              <a:lumMod val="75000"/>
                              <a:lumOff val="25000"/>
                            </a:schemeClr>
                          </a:solidFill>
                          <a:latin typeface="+mn-lt"/>
                          <a:ea typeface="+mn-ea"/>
                          <a:cs typeface="+mn-cs"/>
                        </a:rPr>
                        <a:t>para problemas P1 </a:t>
                      </a:r>
                    </a:p>
                  </a:txBody>
                  <a:tcPr marL="17497" marR="17497" marT="13226"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0" marR="0" lvl="0" indent="0" algn="ctr" defTabSz="1088291" rtl="0" eaLnBrk="1" fontAlgn="auto" latinLnBrk="0" hangingPunct="1">
                        <a:lnSpc>
                          <a:spcPct val="100000"/>
                        </a:lnSpc>
                        <a:spcBef>
                          <a:spcPts val="0"/>
                        </a:spcBef>
                        <a:spcAft>
                          <a:spcPts val="0"/>
                        </a:spcAft>
                        <a:buClrTx/>
                        <a:buSzTx/>
                        <a:buFontTx/>
                        <a:buNone/>
                        <a:tabLst/>
                        <a:defRPr/>
                      </a:pPr>
                      <a:r>
                        <a:rPr kumimoji="0" lang="es-ES" sz="1200" b="0" i="0" u="none" strike="noStrike" cap="none" normalizeH="0" baseline="0" noProof="0">
                          <a:ln>
                            <a:noFill/>
                          </a:ln>
                          <a:solidFill>
                            <a:srgbClr val="000000"/>
                          </a:solidFill>
                          <a:uLnTx/>
                          <a:uFillTx/>
                          <a:latin typeface="+mj-lt"/>
                          <a:ea typeface="+mn-ea"/>
                          <a:cs typeface="+mn-cs"/>
                        </a:rPr>
                        <a:t>✓</a:t>
                      </a:r>
                    </a:p>
                  </a:txBody>
                  <a:tcPr marL="17497" marR="17497" marT="13226" marB="13226"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77982916"/>
                  </a:ext>
                </a:extLst>
              </a:tr>
              <a:tr h="249950">
                <a:tc vMerge="1">
                  <a:txBody>
                    <a:bodyPr/>
                    <a:lstStyle/>
                    <a:p>
                      <a:pPr marL="182880" algn="l" rtl="0"/>
                      <a:endParaRPr lang="en-US" sz="1200" b="0" i="0">
                        <a:solidFill>
                          <a:schemeClr val="tx1"/>
                        </a:solidFill>
                        <a:latin typeface="Adobe Clean Light" panose="020B0303020404020204" pitchFamily="34" charset="0"/>
                      </a:endParaRPr>
                    </a:p>
                  </a:txBody>
                  <a:tcPr marL="0" marR="0" marT="18288" marB="18288"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88900" indent="0" algn="l" defTabSz="1088291" rtl="0" eaLnBrk="1" latinLnBrk="0" hangingPunct="1"/>
                      <a:r>
                        <a:rPr lang="es-ES" sz="1100" b="0" i="0">
                          <a:solidFill>
                            <a:schemeClr val="tx1">
                              <a:lumMod val="75000"/>
                              <a:lumOff val="25000"/>
                            </a:schemeClr>
                          </a:solidFill>
                          <a:latin typeface="+mn-lt"/>
                          <a:ea typeface="+mn-ea"/>
                          <a:cs typeface="+mn-cs"/>
                        </a:rPr>
                        <a:t>Personas de contacto de soporte</a:t>
                      </a:r>
                    </a:p>
                  </a:txBody>
                  <a:tcPr marL="17497" marR="17497" marT="13226"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0" marR="0" lvl="0" indent="0" algn="ctr" defTabSz="1088291" rtl="0" eaLnBrk="1" fontAlgn="auto" latinLnBrk="0" hangingPunct="1">
                        <a:lnSpc>
                          <a:spcPct val="100000"/>
                        </a:lnSpc>
                        <a:spcBef>
                          <a:spcPts val="0"/>
                        </a:spcBef>
                        <a:spcAft>
                          <a:spcPts val="0"/>
                        </a:spcAft>
                        <a:buClrTx/>
                        <a:buSzTx/>
                        <a:buFontTx/>
                        <a:buNone/>
                        <a:tabLst/>
                        <a:defRPr/>
                      </a:pPr>
                      <a:r>
                        <a:rPr kumimoji="0" lang="es-ES" sz="1200" b="0" i="0" u="none" strike="noStrike" cap="none" normalizeH="0" baseline="0" noProof="0">
                          <a:ln>
                            <a:noFill/>
                          </a:ln>
                          <a:solidFill>
                            <a:srgbClr val="000000"/>
                          </a:solidFill>
                          <a:uLnTx/>
                          <a:uFillTx/>
                          <a:latin typeface="+mj-lt"/>
                          <a:ea typeface="+mn-ea"/>
                          <a:cs typeface="+mn-cs"/>
                        </a:rPr>
                        <a:t>15</a:t>
                      </a:r>
                    </a:p>
                  </a:txBody>
                  <a:tcPr marL="17497" marR="17497" marT="13226" marB="13226"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extLst>
                  <a:ext uri="{0D108BD9-81ED-4DB2-BD59-A6C34878D82A}">
                    <a16:rowId xmlns:a16="http://schemas.microsoft.com/office/drawing/2014/main" val="3979488053"/>
                  </a:ext>
                </a:extLst>
              </a:tr>
              <a:tr h="249950">
                <a:tc vMerge="1">
                  <a:txBody>
                    <a:bodyPr/>
                    <a:lstStyle/>
                    <a:p>
                      <a:pPr marL="182880" algn="l" rtl="0"/>
                      <a:endParaRPr lang="en-US" sz="1200" b="0" i="0">
                        <a:solidFill>
                          <a:schemeClr val="tx1"/>
                        </a:solidFill>
                        <a:latin typeface="Adobe Clean Light" panose="020B0303020404020204" pitchFamily="34" charset="0"/>
                      </a:endParaRPr>
                    </a:p>
                  </a:txBody>
                  <a:tcPr marL="0" marR="0" marT="18288" marB="18288"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88900" indent="0" algn="l" defTabSz="1088291" rtl="0" eaLnBrk="1" latinLnBrk="0" hangingPunct="1"/>
                      <a:r>
                        <a:rPr lang="es-ES" sz="1100" b="0" i="0">
                          <a:solidFill>
                            <a:schemeClr val="tx1">
                              <a:lumMod val="75000"/>
                              <a:lumOff val="25000"/>
                            </a:schemeClr>
                          </a:solidFill>
                          <a:latin typeface="+mn-lt"/>
                          <a:ea typeface="+mn-ea"/>
                          <a:cs typeface="+mn-cs"/>
                        </a:rPr>
                        <a:t>Asistencia telefónica en directo</a:t>
                      </a:r>
                    </a:p>
                  </a:txBody>
                  <a:tcPr marL="17497" marR="17497" marT="13226"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0" marR="0" lvl="0" indent="0" algn="ctr" defTabSz="1088291" rtl="0" eaLnBrk="1" fontAlgn="auto" latinLnBrk="0" hangingPunct="1">
                        <a:lnSpc>
                          <a:spcPct val="100000"/>
                        </a:lnSpc>
                        <a:spcBef>
                          <a:spcPts val="0"/>
                        </a:spcBef>
                        <a:spcAft>
                          <a:spcPts val="0"/>
                        </a:spcAft>
                        <a:buClrTx/>
                        <a:buSzTx/>
                        <a:buFontTx/>
                        <a:buNone/>
                        <a:tabLst/>
                        <a:defRPr/>
                      </a:pPr>
                      <a:r>
                        <a:rPr kumimoji="0" lang="es-ES" sz="1200" b="0" i="0" u="none" strike="noStrike" cap="none" normalizeH="0" baseline="0" noProof="0">
                          <a:ln>
                            <a:noFill/>
                          </a:ln>
                          <a:solidFill>
                            <a:srgbClr val="000000"/>
                          </a:solidFill>
                          <a:uLnTx/>
                          <a:uFillTx/>
                          <a:latin typeface="+mj-lt"/>
                          <a:ea typeface="+mn-ea"/>
                          <a:cs typeface="+mn-cs"/>
                        </a:rPr>
                        <a:t>✓</a:t>
                      </a:r>
                    </a:p>
                  </a:txBody>
                  <a:tcPr marL="17497" marR="17497" marT="13226" marB="13226"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67961505"/>
                  </a:ext>
                </a:extLst>
              </a:tr>
              <a:tr h="411586">
                <a:tc vMerge="1">
                  <a:txBody>
                    <a:bodyPr/>
                    <a:lstStyle/>
                    <a:p>
                      <a:pPr marL="182880" marR="0" lvl="0" indent="0" algn="l" defTabSz="914400" rtl="0" eaLnBrk="1" fontAlgn="auto" latinLnBrk="0" hangingPunct="1">
                        <a:lnSpc>
                          <a:spcPct val="100000"/>
                        </a:lnSpc>
                        <a:spcBef>
                          <a:spcPts val="0"/>
                        </a:spcBef>
                        <a:spcAft>
                          <a:spcPts val="0"/>
                        </a:spcAft>
                        <a:buClrTx/>
                        <a:buSzTx/>
                        <a:buFontTx/>
                        <a:buNone/>
                        <a:tabLst/>
                        <a:defRPr/>
                      </a:pPr>
                      <a:endParaRPr lang="en-US" sz="1200" b="0" i="0">
                        <a:solidFill>
                          <a:schemeClr val="tx1"/>
                        </a:solidFill>
                        <a:latin typeface="Adobe Clean Light" panose="020B0303020404020204" pitchFamily="34" charset="0"/>
                      </a:endParaRPr>
                    </a:p>
                  </a:txBody>
                  <a:tcPr marL="0" marR="0" marT="18288" marB="18288"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88900" marR="0" lvl="0" indent="0" algn="l" defTabSz="1088291" rtl="0" eaLnBrk="1" fontAlgn="auto" latinLnBrk="0" hangingPunct="1">
                        <a:lnSpc>
                          <a:spcPct val="100000"/>
                        </a:lnSpc>
                        <a:spcBef>
                          <a:spcPts val="0"/>
                        </a:spcBef>
                        <a:spcAft>
                          <a:spcPts val="0"/>
                        </a:spcAft>
                        <a:buClrTx/>
                        <a:buSzTx/>
                        <a:buFontTx/>
                        <a:buNone/>
                        <a:tabLst/>
                        <a:defRPr/>
                      </a:pPr>
                      <a:r>
                        <a:rPr lang="es-ES" sz="1100" b="0" i="0">
                          <a:solidFill>
                            <a:schemeClr val="tx1">
                              <a:lumMod val="75000"/>
                              <a:lumOff val="25000"/>
                            </a:schemeClr>
                          </a:solidFill>
                          <a:latin typeface="+mn-lt"/>
                          <a:ea typeface="+mn-ea"/>
                          <a:cs typeface="+mn-cs"/>
                        </a:rPr>
                        <a:t>Administración de la escalabilidad</a:t>
                      </a:r>
                    </a:p>
                  </a:txBody>
                  <a:tcPr marL="17497" marR="17497" marT="13226"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0" marR="0" lvl="0" indent="0" algn="ctr" defTabSz="1088291" rtl="0" eaLnBrk="1" fontAlgn="auto" latinLnBrk="0" hangingPunct="1">
                        <a:lnSpc>
                          <a:spcPct val="100000"/>
                        </a:lnSpc>
                        <a:spcBef>
                          <a:spcPts val="0"/>
                        </a:spcBef>
                        <a:spcAft>
                          <a:spcPts val="0"/>
                        </a:spcAft>
                        <a:buClrTx/>
                        <a:buSzTx/>
                        <a:buFontTx/>
                        <a:buNone/>
                        <a:tabLst/>
                        <a:defRPr/>
                      </a:pPr>
                      <a:r>
                        <a:rPr kumimoji="0" lang="es-ES" sz="1200" b="0" i="0" u="none" strike="noStrike" cap="none" normalizeH="0" baseline="0" noProof="0">
                          <a:ln>
                            <a:noFill/>
                          </a:ln>
                          <a:solidFill>
                            <a:srgbClr val="000000"/>
                          </a:solidFill>
                          <a:uLnTx/>
                          <a:uFillTx/>
                          <a:latin typeface="+mj-lt"/>
                          <a:ea typeface="+mn-ea"/>
                          <a:cs typeface="+mn-cs"/>
                        </a:rPr>
                        <a:t>✓</a:t>
                      </a:r>
                    </a:p>
                  </a:txBody>
                  <a:tcPr marL="17497" marR="17497" marT="13226" marB="13226"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extLst>
                  <a:ext uri="{0D108BD9-81ED-4DB2-BD59-A6C34878D82A}">
                    <a16:rowId xmlns:a16="http://schemas.microsoft.com/office/drawing/2014/main" val="110887327"/>
                  </a:ext>
                </a:extLst>
              </a:tr>
              <a:tr h="416128">
                <a:tc vMerge="1">
                  <a:txBody>
                    <a:bodyPr/>
                    <a:lstStyle/>
                    <a:p>
                      <a:pPr marL="182880" marR="0" lvl="0" indent="0" algn="l" defTabSz="914400" rtl="0" eaLnBrk="1" fontAlgn="auto" latinLnBrk="0" hangingPunct="1">
                        <a:lnSpc>
                          <a:spcPct val="100000"/>
                        </a:lnSpc>
                        <a:spcBef>
                          <a:spcPts val="0"/>
                        </a:spcBef>
                        <a:spcAft>
                          <a:spcPts val="0"/>
                        </a:spcAft>
                        <a:buClrTx/>
                        <a:buSzTx/>
                        <a:buFontTx/>
                        <a:buNone/>
                        <a:tabLst/>
                        <a:defRPr/>
                      </a:pPr>
                      <a:endParaRPr lang="en-US" sz="1200" b="0" i="0">
                        <a:solidFill>
                          <a:schemeClr val="tx1"/>
                        </a:solidFill>
                        <a:latin typeface="Adobe Clean Light" panose="020B0303020404020204" pitchFamily="34" charset="0"/>
                      </a:endParaRPr>
                    </a:p>
                  </a:txBody>
                  <a:tcPr marL="0" marR="0" marT="18288" marB="18288"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88900" marR="0" lvl="0" indent="0" algn="l" defTabSz="1088291" rtl="0" eaLnBrk="1" fontAlgn="auto" latinLnBrk="0" hangingPunct="1">
                        <a:lnSpc>
                          <a:spcPct val="100000"/>
                        </a:lnSpc>
                        <a:spcBef>
                          <a:spcPts val="0"/>
                        </a:spcBef>
                        <a:spcAft>
                          <a:spcPts val="0"/>
                        </a:spcAft>
                        <a:buClrTx/>
                        <a:buSzTx/>
                        <a:buFontTx/>
                        <a:buNone/>
                        <a:tabLst/>
                        <a:defRPr/>
                      </a:pPr>
                      <a:r>
                        <a:rPr lang="es-ES" sz="1100" b="0" i="0">
                          <a:solidFill>
                            <a:schemeClr val="tx1">
                              <a:lumMod val="75000"/>
                              <a:lumOff val="25000"/>
                            </a:schemeClr>
                          </a:solidFill>
                          <a:latin typeface="+mn-lt"/>
                          <a:ea typeface="+mn-ea"/>
                          <a:cs typeface="+mn-cs"/>
                        </a:rPr>
                        <a:t>Revisiones de servicio al año</a:t>
                      </a:r>
                    </a:p>
                  </a:txBody>
                  <a:tcPr marL="17497" marR="17497" marT="13226" marB="0" anchor="ctr">
                    <a:lnL w="6350" cap="flat" cmpd="sng" algn="ctr">
                      <a:solidFill>
                        <a:schemeClr val="bg1">
                          <a:lumMod val="8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0" marR="0" lvl="0" indent="0" algn="ctr" defTabSz="1088291" rtl="0" eaLnBrk="1" fontAlgn="auto" latinLnBrk="0" hangingPunct="1">
                        <a:lnSpc>
                          <a:spcPct val="100000"/>
                        </a:lnSpc>
                        <a:spcBef>
                          <a:spcPts val="0"/>
                        </a:spcBef>
                        <a:spcAft>
                          <a:spcPts val="0"/>
                        </a:spcAft>
                        <a:buClrTx/>
                        <a:buSzTx/>
                        <a:buFontTx/>
                        <a:buNone/>
                        <a:tabLst/>
                        <a:defRPr/>
                      </a:pPr>
                      <a:r>
                        <a:rPr kumimoji="0" lang="es-ES" sz="1200" b="0" i="0" u="none" strike="noStrike" cap="none" normalizeH="0" baseline="0" noProof="0">
                          <a:ln>
                            <a:noFill/>
                          </a:ln>
                          <a:solidFill>
                            <a:srgbClr val="000000"/>
                          </a:solidFill>
                          <a:uLnTx/>
                          <a:uFillTx/>
                          <a:latin typeface="+mj-lt"/>
                          <a:ea typeface="+mn-ea"/>
                          <a:cs typeface="+mn-cs"/>
                        </a:rPr>
                        <a:t>4</a:t>
                      </a:r>
                    </a:p>
                  </a:txBody>
                  <a:tcPr marL="17497" marR="17497" marT="13226" marB="13226"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45501666"/>
                  </a:ext>
                </a:extLst>
              </a:tr>
              <a:tr h="416128">
                <a:tc vMerge="1">
                  <a:txBody>
                    <a:bodyPr/>
                    <a:lstStyle/>
                    <a:p>
                      <a:endParaRPr lang="en-US"/>
                    </a:p>
                  </a:txBody>
                  <a:tcPr/>
                </a:tc>
                <a:tc>
                  <a:txBody>
                    <a:bodyPr/>
                    <a:lstStyle/>
                    <a:p>
                      <a:pPr marL="88900" marR="0" lvl="0" indent="0" algn="l" defTabSz="1088291" rtl="0" eaLnBrk="1" fontAlgn="auto" latinLnBrk="0" hangingPunct="1">
                        <a:lnSpc>
                          <a:spcPct val="100000"/>
                        </a:lnSpc>
                        <a:spcBef>
                          <a:spcPts val="0"/>
                        </a:spcBef>
                        <a:spcAft>
                          <a:spcPts val="0"/>
                        </a:spcAft>
                        <a:buClrTx/>
                        <a:buSzTx/>
                        <a:buFontTx/>
                        <a:buNone/>
                        <a:tabLst/>
                        <a:defRPr/>
                      </a:pPr>
                      <a:r>
                        <a:rPr lang="es-ES" sz="1100" b="0" i="0">
                          <a:solidFill>
                            <a:schemeClr val="tx1">
                              <a:lumMod val="75000"/>
                              <a:lumOff val="25000"/>
                            </a:schemeClr>
                          </a:solidFill>
                          <a:latin typeface="+mn-lt"/>
                          <a:ea typeface="+mn-ea"/>
                          <a:cs typeface="+mn-cs"/>
                        </a:rPr>
                        <a:t>Sesiones con expertos al año</a:t>
                      </a:r>
                    </a:p>
                  </a:txBody>
                  <a:tcPr marL="17497" marR="17497" marT="13226" marB="0" anchor="ctr">
                    <a:lnL w="6350" cap="flat" cmpd="sng" algn="ctr">
                      <a:solidFill>
                        <a:schemeClr val="bg1">
                          <a:lumMod val="8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p>
                      <a:pPr marL="0" marR="0" lvl="0" indent="0" algn="ctr" defTabSz="1088291" rtl="0" eaLnBrk="1" fontAlgn="auto" latinLnBrk="0" hangingPunct="1">
                        <a:lnSpc>
                          <a:spcPct val="100000"/>
                        </a:lnSpc>
                        <a:spcBef>
                          <a:spcPts val="0"/>
                        </a:spcBef>
                        <a:spcAft>
                          <a:spcPts val="0"/>
                        </a:spcAft>
                        <a:buClrTx/>
                        <a:buSzTx/>
                        <a:buFontTx/>
                        <a:buNone/>
                        <a:tabLst/>
                        <a:defRPr/>
                      </a:pPr>
                      <a:r>
                        <a:rPr kumimoji="0" lang="es-ES" sz="1200" b="0" i="0" u="none" strike="noStrike" cap="none" normalizeH="0" baseline="0" noProof="0">
                          <a:ln>
                            <a:noFill/>
                          </a:ln>
                          <a:solidFill>
                            <a:srgbClr val="000000"/>
                          </a:solidFill>
                          <a:uLnTx/>
                          <a:uFillTx/>
                          <a:latin typeface="+mj-lt"/>
                          <a:ea typeface="+mn-ea"/>
                          <a:cs typeface="+mn-cs"/>
                        </a:rPr>
                        <a:t>4</a:t>
                      </a:r>
                    </a:p>
                  </a:txBody>
                  <a:tcPr marL="17497" marR="17497" marT="13226" marB="13226"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extLst>
                  <a:ext uri="{0D108BD9-81ED-4DB2-BD59-A6C34878D82A}">
                    <a16:rowId xmlns:a16="http://schemas.microsoft.com/office/drawing/2014/main" val="2327813536"/>
                  </a:ext>
                </a:extLst>
              </a:tr>
              <a:tr h="411586">
                <a:tc vMerge="1">
                  <a:txBody>
                    <a:bodyPr/>
                    <a:lstStyle/>
                    <a:p>
                      <a:pPr marL="182880" marR="0" lvl="0" indent="0" algn="l" defTabSz="914400" rtl="0" eaLnBrk="1" fontAlgn="auto" latinLnBrk="0" hangingPunct="1">
                        <a:lnSpc>
                          <a:spcPct val="100000"/>
                        </a:lnSpc>
                        <a:spcBef>
                          <a:spcPts val="0"/>
                        </a:spcBef>
                        <a:spcAft>
                          <a:spcPts val="0"/>
                        </a:spcAft>
                        <a:buClrTx/>
                        <a:buSzTx/>
                        <a:buFontTx/>
                        <a:buNone/>
                        <a:tabLst/>
                        <a:defRPr/>
                      </a:pPr>
                      <a:endParaRPr lang="en-US" sz="1200" b="0" i="0">
                        <a:solidFill>
                          <a:schemeClr val="tx1"/>
                        </a:solidFill>
                        <a:latin typeface="Adobe Clean Light" panose="020B0303020404020204" pitchFamily="34" charset="0"/>
                      </a:endParaRPr>
                    </a:p>
                  </a:txBody>
                  <a:tcPr marL="0" marR="0" marT="18288" marB="18288"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88900" marR="0" lvl="0" indent="0" algn="l" defTabSz="1088291" rtl="0" eaLnBrk="1" fontAlgn="auto" latinLnBrk="0" hangingPunct="1">
                        <a:lnSpc>
                          <a:spcPct val="100000"/>
                        </a:lnSpc>
                        <a:spcBef>
                          <a:spcPts val="0"/>
                        </a:spcBef>
                        <a:spcAft>
                          <a:spcPts val="0"/>
                        </a:spcAft>
                        <a:buClrTx/>
                        <a:buSzTx/>
                        <a:buFontTx/>
                        <a:buNone/>
                        <a:tabLst/>
                        <a:defRPr/>
                      </a:pPr>
                      <a:r>
                        <a:rPr lang="es-ES" sz="1100" b="0" i="0">
                          <a:solidFill>
                            <a:schemeClr val="tx1">
                              <a:lumMod val="75000"/>
                              <a:lumOff val="25000"/>
                            </a:schemeClr>
                          </a:solidFill>
                          <a:latin typeface="+mn-lt"/>
                          <a:ea typeface="+mn-ea"/>
                          <a:cs typeface="+mn-cs"/>
                        </a:rPr>
                        <a:t>Gestión de eventos</a:t>
                      </a:r>
                    </a:p>
                  </a:txBody>
                  <a:tcPr marL="17497" marR="17497" marT="13226"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0" marR="0" lvl="0" indent="0" algn="ctr" defTabSz="1088291" rtl="0" eaLnBrk="1" fontAlgn="auto" latinLnBrk="0" hangingPunct="1">
                        <a:lnSpc>
                          <a:spcPct val="100000"/>
                        </a:lnSpc>
                        <a:spcBef>
                          <a:spcPts val="0"/>
                        </a:spcBef>
                        <a:spcAft>
                          <a:spcPts val="0"/>
                        </a:spcAft>
                        <a:buClrTx/>
                        <a:buSzTx/>
                        <a:buFontTx/>
                        <a:buNone/>
                        <a:tabLst/>
                        <a:defRPr/>
                      </a:pPr>
                      <a:r>
                        <a:rPr kumimoji="0" lang="es-ES" sz="1200" b="0" i="0" u="none" strike="noStrike" cap="none" normalizeH="0" baseline="0" noProof="0">
                          <a:ln>
                            <a:noFill/>
                          </a:ln>
                          <a:solidFill>
                            <a:srgbClr val="000000"/>
                          </a:solidFill>
                          <a:uLnTx/>
                          <a:uFillTx/>
                          <a:latin typeface="+mj-lt"/>
                          <a:ea typeface="+mn-ea"/>
                          <a:cs typeface="+mn-cs"/>
                        </a:rPr>
                        <a:t>✓</a:t>
                      </a:r>
                    </a:p>
                  </a:txBody>
                  <a:tcPr marL="17497" marR="17497" marT="13226" marB="13226"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251144576"/>
                  </a:ext>
                </a:extLst>
              </a:tr>
              <a:tr h="416128">
                <a:tc vMerge="1">
                  <a:txBody>
                    <a:bodyPr/>
                    <a:lstStyle/>
                    <a:p>
                      <a:pPr marL="182880" algn="l" rtl="0"/>
                      <a:endParaRPr lang="en-US" sz="1200" b="0" i="0">
                        <a:solidFill>
                          <a:schemeClr val="tx1"/>
                        </a:solidFill>
                        <a:latin typeface="Adobe Clean Light" panose="020B0303020404020204" pitchFamily="34" charset="0"/>
                      </a:endParaRPr>
                    </a:p>
                  </a:txBody>
                  <a:tcPr marL="0" marR="0" marT="18288" marB="18288"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88900" indent="0" algn="l" defTabSz="1088291" rtl="0" eaLnBrk="1" latinLnBrk="0" hangingPunct="1"/>
                      <a:r>
                        <a:rPr lang="es-ES" sz="1100" b="0" i="0" dirty="0">
                          <a:solidFill>
                            <a:schemeClr val="tx1">
                              <a:lumMod val="75000"/>
                              <a:lumOff val="25000"/>
                            </a:schemeClr>
                          </a:solidFill>
                          <a:latin typeface="+mn-lt"/>
                          <a:ea typeface="+mn-ea"/>
                          <a:cs typeface="+mn-cs"/>
                        </a:rPr>
                        <a:t>Revisión, mantenimiento </a:t>
                      </a:r>
                      <a:br>
                        <a:rPr lang="es-ES" sz="1100" b="0" i="0" dirty="0">
                          <a:solidFill>
                            <a:schemeClr val="tx1">
                              <a:lumMod val="75000"/>
                              <a:lumOff val="25000"/>
                            </a:schemeClr>
                          </a:solidFill>
                          <a:latin typeface="+mn-lt"/>
                          <a:ea typeface="+mn-ea"/>
                          <a:cs typeface="+mn-cs"/>
                        </a:rPr>
                      </a:br>
                      <a:r>
                        <a:rPr lang="es-ES" sz="1100" b="0" i="0" dirty="0">
                          <a:solidFill>
                            <a:schemeClr val="tx1">
                              <a:lumMod val="75000"/>
                              <a:lumOff val="25000"/>
                            </a:schemeClr>
                          </a:solidFill>
                          <a:latin typeface="+mn-lt"/>
                          <a:ea typeface="+mn-ea"/>
                          <a:cs typeface="+mn-cs"/>
                        </a:rPr>
                        <a:t>y monitorización del entorno</a:t>
                      </a:r>
                    </a:p>
                  </a:txBody>
                  <a:tcPr marL="17497" marR="17497" marT="13226"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0" marR="0" lvl="0" indent="0" algn="ctr" defTabSz="1088291" rtl="0" eaLnBrk="1" fontAlgn="auto" latinLnBrk="0" hangingPunct="1">
                        <a:lnSpc>
                          <a:spcPct val="100000"/>
                        </a:lnSpc>
                        <a:spcBef>
                          <a:spcPts val="0"/>
                        </a:spcBef>
                        <a:spcAft>
                          <a:spcPts val="0"/>
                        </a:spcAft>
                        <a:buClrTx/>
                        <a:buSzTx/>
                        <a:buFontTx/>
                        <a:buNone/>
                        <a:tabLst/>
                        <a:defRPr/>
                      </a:pPr>
                      <a:r>
                        <a:rPr kumimoji="0" lang="es-ES" sz="1200" b="0" i="0" u="none" strike="noStrike" cap="none" normalizeH="0" baseline="0" noProof="0">
                          <a:ln>
                            <a:noFill/>
                          </a:ln>
                          <a:solidFill>
                            <a:srgbClr val="000000"/>
                          </a:solidFill>
                          <a:uLnTx/>
                          <a:uFillTx/>
                          <a:latin typeface="+mj-lt"/>
                          <a:ea typeface="+mn-ea"/>
                          <a:cs typeface="+mn-cs"/>
                        </a:rPr>
                        <a:t>✓</a:t>
                      </a:r>
                    </a:p>
                  </a:txBody>
                  <a:tcPr marL="17497" marR="17497" marT="13226" marB="13226"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extLst>
                  <a:ext uri="{0D108BD9-81ED-4DB2-BD59-A6C34878D82A}">
                    <a16:rowId xmlns:a16="http://schemas.microsoft.com/office/drawing/2014/main" val="1964641712"/>
                  </a:ext>
                </a:extLst>
              </a:tr>
              <a:tr h="416128">
                <a:tc vMerge="1">
                  <a:txBody>
                    <a:bodyPr/>
                    <a:lstStyle/>
                    <a:p>
                      <a:pPr marL="182880" algn="l" rtl="0"/>
                      <a:endParaRPr lang="en-US" sz="1200" b="0" i="0">
                        <a:solidFill>
                          <a:schemeClr val="tx1"/>
                        </a:solidFill>
                        <a:latin typeface="Adobe Clean Light" panose="020B0303020404020204" pitchFamily="34" charset="0"/>
                      </a:endParaRPr>
                    </a:p>
                  </a:txBody>
                  <a:tcPr marL="0" marR="0" marT="18288" marB="18288"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88900" indent="0" algn="l" defTabSz="1088291" rtl="0" eaLnBrk="1" latinLnBrk="0" hangingPunct="1"/>
                      <a:r>
                        <a:rPr lang="es-ES" sz="1100" b="0" i="0" dirty="0">
                          <a:solidFill>
                            <a:schemeClr val="tx1">
                              <a:lumMod val="75000"/>
                              <a:lumOff val="25000"/>
                            </a:schemeClr>
                          </a:solidFill>
                          <a:latin typeface="+mn-lt"/>
                          <a:ea typeface="+mn-ea"/>
                          <a:cs typeface="+mn-cs"/>
                        </a:rPr>
                        <a:t>Lanzamiento, migración, actualización y revisión de la hoja de ruta del producto</a:t>
                      </a:r>
                    </a:p>
                  </a:txBody>
                  <a:tcPr marL="17497" marR="17497" marT="13226"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0" marR="0" lvl="0" indent="0" algn="ctr" defTabSz="1088291" rtl="0" eaLnBrk="1" fontAlgn="auto" latinLnBrk="0" hangingPunct="1">
                        <a:lnSpc>
                          <a:spcPct val="100000"/>
                        </a:lnSpc>
                        <a:spcBef>
                          <a:spcPts val="0"/>
                        </a:spcBef>
                        <a:spcAft>
                          <a:spcPts val="0"/>
                        </a:spcAft>
                        <a:buClrTx/>
                        <a:buSzTx/>
                        <a:buFontTx/>
                        <a:buNone/>
                        <a:tabLst/>
                        <a:defRPr/>
                      </a:pPr>
                      <a:r>
                        <a:rPr kumimoji="0" lang="es-ES" sz="1200" b="0" i="0" u="none" strike="noStrike" cap="none" normalizeH="0" baseline="0" noProof="0">
                          <a:ln>
                            <a:noFill/>
                          </a:ln>
                          <a:solidFill>
                            <a:srgbClr val="000000"/>
                          </a:solidFill>
                          <a:uLnTx/>
                          <a:uFillTx/>
                          <a:latin typeface="+mj-lt"/>
                          <a:ea typeface="+mn-ea"/>
                          <a:cs typeface="+mn-cs"/>
                        </a:rPr>
                        <a:t>✓</a:t>
                      </a:r>
                    </a:p>
                  </a:txBody>
                  <a:tcPr marL="17497" marR="17497" marT="13226" marB="13226"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021792154"/>
                  </a:ext>
                </a:extLst>
              </a:tr>
              <a:tr h="416128">
                <a:tc vMerge="1">
                  <a:txBody>
                    <a:bodyPr/>
                    <a:lstStyle/>
                    <a:p>
                      <a:pPr marL="182880" algn="l" rtl="0"/>
                      <a:endParaRPr lang="en-US" sz="1200" b="0" i="0">
                        <a:solidFill>
                          <a:schemeClr val="tx1"/>
                        </a:solidFill>
                        <a:latin typeface="Adobe Clean Light" panose="020B0303020404020204" pitchFamily="34" charset="0"/>
                      </a:endParaRPr>
                    </a:p>
                  </a:txBody>
                  <a:tcPr marL="0" marR="0" marT="18288" marB="18288"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88900" indent="0" algn="l" defTabSz="1088291" rtl="0" eaLnBrk="1" latinLnBrk="0" hangingPunct="1"/>
                      <a:r>
                        <a:rPr lang="es-ES" sz="1100" b="0" i="0">
                          <a:solidFill>
                            <a:schemeClr val="tx1">
                              <a:lumMod val="75000"/>
                              <a:lumOff val="25000"/>
                            </a:schemeClr>
                          </a:solidFill>
                          <a:latin typeface="+mn-lt"/>
                          <a:ea typeface="+mn-ea"/>
                          <a:cs typeface="+mn-cs"/>
                        </a:rPr>
                        <a:t>Actividades de asistencia en la nube: Experience Manager as Cloud</a:t>
                      </a:r>
                    </a:p>
                  </a:txBody>
                  <a:tcPr marL="17497" marR="17497" marT="13226"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0" marR="0" lvl="0" indent="0" algn="ctr" defTabSz="1088291" rtl="0" eaLnBrk="1" fontAlgn="auto" latinLnBrk="0" hangingPunct="1">
                        <a:lnSpc>
                          <a:spcPct val="100000"/>
                        </a:lnSpc>
                        <a:spcBef>
                          <a:spcPts val="0"/>
                        </a:spcBef>
                        <a:spcAft>
                          <a:spcPts val="0"/>
                        </a:spcAft>
                        <a:buClrTx/>
                        <a:buSzTx/>
                        <a:buFontTx/>
                        <a:buNone/>
                        <a:tabLst/>
                        <a:defRPr/>
                      </a:pPr>
                      <a:r>
                        <a:rPr kumimoji="0" lang="es-ES" sz="1200" b="0" i="0" u="none" strike="noStrike" cap="none" normalizeH="0" baseline="0" noProof="0">
                          <a:ln>
                            <a:noFill/>
                          </a:ln>
                          <a:solidFill>
                            <a:srgbClr val="000000"/>
                          </a:solidFill>
                          <a:uLnTx/>
                          <a:uFillTx/>
                          <a:latin typeface="+mj-lt"/>
                          <a:ea typeface="+mn-ea"/>
                          <a:cs typeface="+mn-cs"/>
                        </a:rPr>
                        <a:t>✓</a:t>
                      </a:r>
                    </a:p>
                  </a:txBody>
                  <a:tcPr marL="17497" marR="17497" marT="13226" marB="13226"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extLst>
                  <a:ext uri="{0D108BD9-81ED-4DB2-BD59-A6C34878D82A}">
                    <a16:rowId xmlns:a16="http://schemas.microsoft.com/office/drawing/2014/main" val="3986353945"/>
                  </a:ext>
                </a:extLst>
              </a:tr>
              <a:tr h="416128">
                <a:tc rowSpan="2">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 sz="1400" b="0" i="0">
                          <a:solidFill>
                            <a:schemeClr val="bg1"/>
                          </a:solidFill>
                          <a:latin typeface="+mj-lt"/>
                          <a:ea typeface="+mn-ea"/>
                          <a:cs typeface="+mn-cs"/>
                        </a:rPr>
                        <a:t>Servicios </a:t>
                      </a:r>
                      <a:br>
                        <a:rPr lang="es-ES" sz="1400" b="0" i="0">
                          <a:solidFill>
                            <a:schemeClr val="bg1"/>
                          </a:solidFill>
                          <a:latin typeface="+mj-lt"/>
                          <a:ea typeface="+mn-ea"/>
                          <a:cs typeface="+mn-cs"/>
                        </a:rPr>
                      </a:br>
                      <a:r>
                        <a:rPr lang="es-ES" sz="1400" b="0" i="0">
                          <a:solidFill>
                            <a:schemeClr val="bg1"/>
                          </a:solidFill>
                          <a:latin typeface="+mj-lt"/>
                          <a:ea typeface="+mn-ea"/>
                          <a:cs typeface="+mn-cs"/>
                        </a:rPr>
                        <a:t>de campo</a:t>
                      </a:r>
                    </a:p>
                  </a:txBody>
                  <a:tcPr marL="0" marR="0" marT="16797" marB="16797"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2C2C2C"/>
                    </a:solid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88900" indent="0" algn="l" defTabSz="1088291" rtl="0" eaLnBrk="1" latinLnBrk="0" hangingPunct="1"/>
                      <a:r>
                        <a:rPr lang="es-ES" sz="1100" b="0" i="0">
                          <a:solidFill>
                            <a:schemeClr val="tx1">
                              <a:lumMod val="75000"/>
                              <a:lumOff val="25000"/>
                            </a:schemeClr>
                          </a:solidFill>
                          <a:latin typeface="+mn-lt"/>
                          <a:ea typeface="+mn-ea"/>
                          <a:cs typeface="+mn-cs"/>
                        </a:rPr>
                        <a:t>Servicios de Launch Advisory: primer año de la nueva solución</a:t>
                      </a:r>
                    </a:p>
                  </a:txBody>
                  <a:tcPr marL="17497" marR="17497" marT="13226"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0" marR="0" lvl="0" indent="0" algn="ctr" defTabSz="1088291" rtl="0" eaLnBrk="1" fontAlgn="auto" latinLnBrk="0" hangingPunct="1">
                        <a:lnSpc>
                          <a:spcPct val="100000"/>
                        </a:lnSpc>
                        <a:spcBef>
                          <a:spcPts val="0"/>
                        </a:spcBef>
                        <a:spcAft>
                          <a:spcPts val="0"/>
                        </a:spcAft>
                        <a:buClrTx/>
                        <a:buSzTx/>
                        <a:buFontTx/>
                        <a:buNone/>
                        <a:tabLst/>
                        <a:defRPr/>
                      </a:pPr>
                      <a:r>
                        <a:rPr kumimoji="0" lang="es-ES" sz="1200" b="0" i="0" u="none" strike="noStrike" cap="none" normalizeH="0" baseline="0" noProof="0">
                          <a:ln>
                            <a:noFill/>
                          </a:ln>
                          <a:solidFill>
                            <a:srgbClr val="000000"/>
                          </a:solidFill>
                          <a:uLnTx/>
                          <a:uFillTx/>
                          <a:latin typeface="+mj-lt"/>
                          <a:ea typeface="+mn-ea"/>
                          <a:cs typeface="+mn-cs"/>
                        </a:rPr>
                        <a:t>✓</a:t>
                      </a:r>
                    </a:p>
                  </a:txBody>
                  <a:tcPr marL="17497" marR="17497" marT="13226" marB="13226"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52198372"/>
                  </a:ext>
                </a:extLst>
              </a:tr>
              <a:tr h="249950">
                <a:tc vMerge="1">
                  <a:txBody>
                    <a:bodyPr/>
                    <a:lstStyle/>
                    <a:p>
                      <a:pPr marL="182880" marR="0" lvl="0" indent="0" algn="l" defTabSz="1088291" rtl="0" eaLnBrk="1" fontAlgn="auto" latinLnBrk="0" hangingPunct="1">
                        <a:lnSpc>
                          <a:spcPct val="100000"/>
                        </a:lnSpc>
                        <a:spcBef>
                          <a:spcPts val="0"/>
                        </a:spcBef>
                        <a:spcAft>
                          <a:spcPts val="0"/>
                        </a:spcAft>
                        <a:buClrTx/>
                        <a:buSzTx/>
                        <a:buFontTx/>
                        <a:buNone/>
                        <a:tabLst/>
                        <a:defRPr/>
                      </a:pPr>
                      <a:endParaRPr lang="en-US" sz="1200" b="0" i="0">
                        <a:latin typeface="Adobe Clean Light" panose="020B0303020404020204" pitchFamily="34" charset="0"/>
                      </a:endParaRPr>
                    </a:p>
                  </a:txBody>
                  <a:tcPr marL="0" marR="0" marT="18288" marB="18288"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88900" marR="0" lvl="0" indent="0" algn="l" defTabSz="1088291" rtl="0" eaLnBrk="1" fontAlgn="auto" latinLnBrk="0" hangingPunct="1">
                        <a:lnSpc>
                          <a:spcPct val="100000"/>
                        </a:lnSpc>
                        <a:spcBef>
                          <a:spcPts val="0"/>
                        </a:spcBef>
                        <a:spcAft>
                          <a:spcPts val="0"/>
                        </a:spcAft>
                        <a:buClrTx/>
                        <a:buSzTx/>
                        <a:buFontTx/>
                        <a:buNone/>
                        <a:tabLst/>
                        <a:defRPr/>
                      </a:pPr>
                      <a:r>
                        <a:rPr lang="es-ES" sz="1100" b="0" i="0">
                          <a:solidFill>
                            <a:schemeClr val="tx1">
                              <a:lumMod val="75000"/>
                              <a:lumOff val="25000"/>
                            </a:schemeClr>
                          </a:solidFill>
                          <a:latin typeface="+mn-lt"/>
                          <a:ea typeface="+mn-ea"/>
                          <a:cs typeface="+mn-cs"/>
                        </a:rPr>
                        <a:t>Actividades del servicio de campo </a:t>
                      </a:r>
                    </a:p>
                  </a:txBody>
                  <a:tcPr marL="17497" marR="17497" marT="13226"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0" marR="0" lvl="0" indent="0" algn="ctr" defTabSz="1088291" rtl="0" eaLnBrk="1" fontAlgn="auto" latinLnBrk="0" hangingPunct="1">
                        <a:lnSpc>
                          <a:spcPct val="100000"/>
                        </a:lnSpc>
                        <a:spcBef>
                          <a:spcPts val="0"/>
                        </a:spcBef>
                        <a:spcAft>
                          <a:spcPts val="0"/>
                        </a:spcAft>
                        <a:buClrTx/>
                        <a:buSzTx/>
                        <a:buFontTx/>
                        <a:buNone/>
                        <a:tabLst/>
                        <a:defRPr/>
                      </a:pPr>
                      <a:r>
                        <a:rPr kumimoji="0" lang="es-ES" sz="1200" b="0" i="0" u="none" strike="noStrike" cap="none" normalizeH="0" baseline="0" noProof="0" dirty="0">
                          <a:ln>
                            <a:noFill/>
                          </a:ln>
                          <a:solidFill>
                            <a:srgbClr val="000000"/>
                          </a:solidFill>
                          <a:uLnTx/>
                          <a:uFillTx/>
                          <a:latin typeface="+mj-lt"/>
                          <a:ea typeface="+mn-ea"/>
                          <a:cs typeface="+mn-cs"/>
                        </a:rPr>
                        <a:t>4</a:t>
                      </a:r>
                    </a:p>
                  </a:txBody>
                  <a:tcPr marL="17497" marR="17497" marT="13226" marB="13226"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extLst>
                  <a:ext uri="{0D108BD9-81ED-4DB2-BD59-A6C34878D82A}">
                    <a16:rowId xmlns:a16="http://schemas.microsoft.com/office/drawing/2014/main" val="705431232"/>
                  </a:ext>
                </a:extLst>
              </a:tr>
            </a:tbl>
          </a:graphicData>
        </a:graphic>
      </p:graphicFrame>
      <p:grpSp>
        <p:nvGrpSpPr>
          <p:cNvPr id="43" name="Group 42">
            <a:extLst>
              <a:ext uri="{FF2B5EF4-FFF2-40B4-BE49-F238E27FC236}">
                <a16:creationId xmlns:a16="http://schemas.microsoft.com/office/drawing/2014/main" id="{C829D3E5-E657-4CF2-8D46-EFF63C8778A2}"/>
              </a:ext>
            </a:extLst>
          </p:cNvPr>
          <p:cNvGrpSpPr/>
          <p:nvPr/>
        </p:nvGrpSpPr>
        <p:grpSpPr>
          <a:xfrm>
            <a:off x="4605743" y="6298526"/>
            <a:ext cx="7275362" cy="294761"/>
            <a:chOff x="4000500" y="1895754"/>
            <a:chExt cx="1000125" cy="2664807"/>
          </a:xfrm>
        </p:grpSpPr>
        <p:sp>
          <p:nvSpPr>
            <p:cNvPr id="44" name="Rectangle: Rounded Corners 43">
              <a:extLst>
                <a:ext uri="{FF2B5EF4-FFF2-40B4-BE49-F238E27FC236}">
                  <a16:creationId xmlns:a16="http://schemas.microsoft.com/office/drawing/2014/main" id="{8057B8E1-1986-4A38-9582-EB9C676CBFEF}"/>
                </a:ext>
              </a:extLst>
            </p:cNvPr>
            <p:cNvSpPr/>
            <p:nvPr/>
          </p:nvSpPr>
          <p:spPr>
            <a:xfrm>
              <a:off x="4000500" y="1895754"/>
              <a:ext cx="1000125" cy="2664807"/>
            </a:xfrm>
            <a:prstGeom prst="roundRect">
              <a:avLst>
                <a:gd name="adj" fmla="val 50000"/>
              </a:avLst>
            </a:prstGeom>
            <a:solidFill>
              <a:srgbClr val="6B737B"/>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l" defTabSz="914400" rtl="0" eaLnBrk="1" fontAlgn="auto" latinLnBrk="0" hangingPunct="1">
                <a:lnSpc>
                  <a:spcPct val="85000"/>
                </a:lnSpc>
                <a:spcBef>
                  <a:spcPts val="0"/>
                </a:spcBef>
                <a:spcAft>
                  <a:spcPts val="0"/>
                </a:spcAft>
                <a:buClrTx/>
                <a:buSzTx/>
                <a:buFontTx/>
                <a:buNone/>
                <a:tabLst/>
                <a:defRPr/>
              </a:pPr>
              <a:endParaRPr kumimoji="0" lang="en-GB" sz="1600" b="0" i="0" u="none" strike="noStrike" kern="0" cap="none" spc="0" normalizeH="0" baseline="0" noProof="0">
                <a:ln>
                  <a:noFill/>
                </a:ln>
                <a:solidFill>
                  <a:srgbClr val="FFFFFF"/>
                </a:solidFill>
                <a:effectLst/>
                <a:uLnTx/>
                <a:uFillTx/>
                <a:latin typeface="Adobe Clean ExtraBold"/>
                <a:ea typeface="+mn-ea"/>
                <a:cs typeface="+mn-cs"/>
              </a:endParaRPr>
            </a:p>
          </p:txBody>
        </p:sp>
        <p:sp>
          <p:nvSpPr>
            <p:cNvPr id="50" name="Rectangle: Rounded Corners 49">
              <a:extLst>
                <a:ext uri="{FF2B5EF4-FFF2-40B4-BE49-F238E27FC236}">
                  <a16:creationId xmlns:a16="http://schemas.microsoft.com/office/drawing/2014/main" id="{D5CD6983-9A7E-4E3E-B2D3-CE842E83FCA4}"/>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marL="0" marR="0" lvl="0" indent="0" algn="ctr" defTabSz="914400" rtl="0" eaLnBrk="1" fontAlgn="auto" latinLnBrk="0" hangingPunct="1">
                <a:lnSpc>
                  <a:spcPct val="85000"/>
                </a:lnSpc>
                <a:spcBef>
                  <a:spcPts val="0"/>
                </a:spcBef>
                <a:spcAft>
                  <a:spcPts val="0"/>
                </a:spcAft>
                <a:buClrTx/>
                <a:buSzTx/>
                <a:buFontTx/>
                <a:buNone/>
                <a:tabLst/>
                <a:defRPr/>
              </a:pPr>
              <a:r>
                <a:rPr kumimoji="0" lang="es-ES" sz="1100" b="0" i="0" u="none" strike="noStrike" cap="none" normalizeH="0" baseline="0" noProof="0" dirty="0">
                  <a:ln>
                    <a:noFill/>
                  </a:ln>
                  <a:solidFill>
                    <a:srgbClr val="FFFFFF"/>
                  </a:solidFill>
                  <a:uLnTx/>
                  <a:uFillTx/>
                  <a:latin typeface="Adobe Clean ExtraBold"/>
                  <a:ea typeface="+mn-ea"/>
                  <a:cs typeface="+mn-cs"/>
                </a:rPr>
                <a:t>Personas de contacto de soporte: lista de 15 usuarios autorizados para contactar con el equipo de Atención al cliente</a:t>
              </a:r>
            </a:p>
          </p:txBody>
        </p:sp>
      </p:grpSp>
    </p:spTree>
    <p:extLst>
      <p:ext uri="{BB962C8B-B14F-4D97-AF65-F5344CB8AC3E}">
        <p14:creationId xmlns:p14="http://schemas.microsoft.com/office/powerpoint/2010/main" val="220347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75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C1B4F9-D34A-487E-A277-D95C430F400A}"/>
              </a:ext>
            </a:extLst>
          </p:cNvPr>
          <p:cNvSpPr>
            <a:spLocks noGrp="1"/>
          </p:cNvSpPr>
          <p:nvPr>
            <p:ph type="title"/>
          </p:nvPr>
        </p:nvSpPr>
        <p:spPr/>
        <p:txBody>
          <a:bodyPr/>
          <a:lstStyle/>
          <a:p>
            <a:r>
              <a:rPr lang="es-ES"/>
              <a:t>Directrices de atención al cliente</a:t>
            </a:r>
          </a:p>
        </p:txBody>
      </p:sp>
      <p:sp>
        <p:nvSpPr>
          <p:cNvPr id="4" name="Rectangle 3">
            <a:extLst>
              <a:ext uri="{FF2B5EF4-FFF2-40B4-BE49-F238E27FC236}">
                <a16:creationId xmlns:a16="http://schemas.microsoft.com/office/drawing/2014/main" id="{34510472-CFDE-4069-A3AE-0844B7B8A89C}"/>
              </a:ext>
            </a:extLst>
          </p:cNvPr>
          <p:cNvSpPr/>
          <p:nvPr/>
        </p:nvSpPr>
        <p:spPr>
          <a:xfrm>
            <a:off x="0" y="946379"/>
            <a:ext cx="12192000" cy="73954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Los portales y los alias otorgan acceso a una gran cantidad de información y recursos de soporte. </a:t>
            </a:r>
            <a:br>
              <a:rPr lang="es-ES" dirty="0"/>
            </a:br>
            <a:r>
              <a:rPr lang="es-ES" dirty="0"/>
              <a:t>Consulte sus tickets abiertos, envíe nuevos tickets y póngase en contacto con Atención al cliente.</a:t>
            </a:r>
          </a:p>
        </p:txBody>
      </p:sp>
      <p:sp>
        <p:nvSpPr>
          <p:cNvPr id="5" name="Rectangle 4">
            <a:extLst>
              <a:ext uri="{FF2B5EF4-FFF2-40B4-BE49-F238E27FC236}">
                <a16:creationId xmlns:a16="http://schemas.microsoft.com/office/drawing/2014/main" id="{7CC9B939-6C03-4BEA-823E-6216C72B8474}"/>
              </a:ext>
            </a:extLst>
          </p:cNvPr>
          <p:cNvSpPr/>
          <p:nvPr/>
        </p:nvSpPr>
        <p:spPr>
          <a:xfrm>
            <a:off x="350360" y="2062615"/>
            <a:ext cx="5655533" cy="4551849"/>
          </a:xfrm>
          <a:prstGeom prst="rect">
            <a:avLst/>
          </a:pr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dobe Clean SemiLight" panose="020B0403020404020204" pitchFamily="34" charset="0"/>
            </a:endParaRPr>
          </a:p>
        </p:txBody>
      </p:sp>
      <p:grpSp>
        <p:nvGrpSpPr>
          <p:cNvPr id="6" name="Group 5">
            <a:extLst>
              <a:ext uri="{FF2B5EF4-FFF2-40B4-BE49-F238E27FC236}">
                <a16:creationId xmlns:a16="http://schemas.microsoft.com/office/drawing/2014/main" id="{CED7BDB6-351A-4BD0-B89A-EB2413570319}"/>
              </a:ext>
            </a:extLst>
          </p:cNvPr>
          <p:cNvGrpSpPr/>
          <p:nvPr/>
        </p:nvGrpSpPr>
        <p:grpSpPr>
          <a:xfrm>
            <a:off x="444131" y="2172785"/>
            <a:ext cx="5467991" cy="360000"/>
            <a:chOff x="4000500" y="1895754"/>
            <a:chExt cx="1000125" cy="2664807"/>
          </a:xfrm>
        </p:grpSpPr>
        <p:sp>
          <p:nvSpPr>
            <p:cNvPr id="7" name="Rectangle: Rounded Corners 6">
              <a:extLst>
                <a:ext uri="{FF2B5EF4-FFF2-40B4-BE49-F238E27FC236}">
                  <a16:creationId xmlns:a16="http://schemas.microsoft.com/office/drawing/2014/main" id="{F25EBF74-7021-410D-90A0-16EC337764D8}"/>
                </a:ext>
              </a:extLst>
            </p:cNvPr>
            <p:cNvSpPr/>
            <p:nvPr/>
          </p:nvSpPr>
          <p:spPr>
            <a:xfrm>
              <a:off x="4000500" y="1895754"/>
              <a:ext cx="1000125" cy="2664807"/>
            </a:xfrm>
            <a:prstGeom prst="roundRect">
              <a:avLst>
                <a:gd name="adj" fmla="val 50000"/>
              </a:avLst>
            </a:prstGeom>
            <a:solidFill>
              <a:srgbClr val="2C2C2C"/>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kumimoji="0" lang="en-GB" sz="1600" b="0" i="0" u="none" strike="noStrike" kern="0" cap="none" spc="0" normalizeH="0" baseline="0" noProof="0">
                <a:ln>
                  <a:noFill/>
                </a:ln>
                <a:solidFill>
                  <a:srgbClr val="FFFFFF"/>
                </a:solidFill>
                <a:effectLst/>
                <a:uLnTx/>
                <a:uFillTx/>
                <a:latin typeface="Adobe Clean ExtraBold"/>
                <a:ea typeface="+mn-ea"/>
                <a:cs typeface="+mn-cs"/>
              </a:endParaRPr>
            </a:p>
          </p:txBody>
        </p:sp>
        <p:sp>
          <p:nvSpPr>
            <p:cNvPr id="8" name="Rectangle: Rounded Corners 7">
              <a:extLst>
                <a:ext uri="{FF2B5EF4-FFF2-40B4-BE49-F238E27FC236}">
                  <a16:creationId xmlns:a16="http://schemas.microsoft.com/office/drawing/2014/main" id="{522F6EB7-E06B-43A9-8CF9-795748EF9DB5}"/>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r>
                <a:rPr lang="es-ES" sz="1600">
                  <a:solidFill>
                    <a:srgbClr val="FFFFFF"/>
                  </a:solidFill>
                  <a:latin typeface="Adobe Clean ExtraBold"/>
                </a:rPr>
                <a:t>Coberturas de Atención al cliente</a:t>
              </a:r>
            </a:p>
          </p:txBody>
        </p:sp>
      </p:grpSp>
      <p:sp>
        <p:nvSpPr>
          <p:cNvPr id="9" name="TextBox 8">
            <a:extLst>
              <a:ext uri="{FF2B5EF4-FFF2-40B4-BE49-F238E27FC236}">
                <a16:creationId xmlns:a16="http://schemas.microsoft.com/office/drawing/2014/main" id="{8062D30E-8CEE-4342-95A0-AAB730AF476B}"/>
              </a:ext>
            </a:extLst>
          </p:cNvPr>
          <p:cNvSpPr txBox="1"/>
          <p:nvPr/>
        </p:nvSpPr>
        <p:spPr>
          <a:xfrm>
            <a:off x="497256" y="2565928"/>
            <a:ext cx="5243902" cy="2533001"/>
          </a:xfrm>
          <a:prstGeom prst="rect">
            <a:avLst/>
          </a:prstGeom>
          <a:noFill/>
        </p:spPr>
        <p:txBody>
          <a:bodyPr wrap="square" lIns="91440" tIns="45720" rIns="91440" bIns="45720" anchor="t">
            <a:spAutoFit/>
          </a:bodyPr>
          <a:lstStyle/>
          <a:p>
            <a:pPr>
              <a:lnSpc>
                <a:spcPct val="110000"/>
              </a:lnSpc>
              <a:spcBef>
                <a:spcPts val="300"/>
              </a:spcBef>
            </a:pPr>
            <a:r>
              <a:rPr lang="es-ES" sz="1600" dirty="0">
                <a:ln>
                  <a:noFill/>
                </a:ln>
                <a:solidFill>
                  <a:srgbClr val="000000"/>
                </a:solidFill>
                <a:latin typeface="Wingdings"/>
                <a:sym typeface="Wingdings"/>
              </a:rPr>
              <a:t>ü</a:t>
            </a:r>
            <a:r>
              <a:rPr lang="es-ES" sz="1600" dirty="0">
                <a:ln>
                  <a:noFill/>
                </a:ln>
                <a:solidFill>
                  <a:srgbClr val="000000"/>
                </a:solidFill>
                <a:latin typeface="Calibri"/>
                <a:cs typeface="Calibri"/>
              </a:rPr>
              <a:t> </a:t>
            </a:r>
            <a:r>
              <a:rPr lang="es-ES" sz="1600" dirty="0">
                <a:ln>
                  <a:noFill/>
                </a:ln>
                <a:solidFill>
                  <a:srgbClr val="000000"/>
                </a:solidFill>
                <a:latin typeface="Adobe Clean"/>
              </a:rPr>
              <a:t>Solucionar problemas y asistencia de resolución para problemas con productos en configuraciones compatibles</a:t>
            </a:r>
            <a:r>
              <a:rPr lang="es-ES" sz="1600" dirty="0">
                <a:solidFill>
                  <a:srgbClr val="000000"/>
                </a:solidFill>
                <a:latin typeface="Adobe Clean"/>
              </a:rPr>
              <a:t> </a:t>
            </a:r>
          </a:p>
          <a:p>
            <a:pPr>
              <a:lnSpc>
                <a:spcPct val="110000"/>
              </a:lnSpc>
            </a:pPr>
            <a:r>
              <a:rPr lang="es-ES" sz="1600" dirty="0">
                <a:ln>
                  <a:noFill/>
                </a:ln>
                <a:solidFill>
                  <a:srgbClr val="000000"/>
                </a:solidFill>
                <a:latin typeface="Wingdings"/>
                <a:sym typeface="Wingdings"/>
              </a:rPr>
              <a:t>ü</a:t>
            </a:r>
            <a:r>
              <a:rPr lang="es-ES" sz="1600" dirty="0">
                <a:ln>
                  <a:noFill/>
                </a:ln>
                <a:solidFill>
                  <a:srgbClr val="000000"/>
                </a:solidFill>
                <a:latin typeface="Calibri"/>
                <a:cs typeface="Calibri"/>
              </a:rPr>
              <a:t> </a:t>
            </a:r>
            <a:r>
              <a:rPr lang="es-ES" sz="1600" dirty="0">
                <a:ln>
                  <a:noFill/>
                </a:ln>
                <a:solidFill>
                  <a:srgbClr val="000000"/>
                </a:solidFill>
                <a:latin typeface="Adobe Clean"/>
              </a:rPr>
              <a:t>Diagnósticos remotos</a:t>
            </a:r>
            <a:r>
              <a:rPr lang="es-ES" sz="1600" dirty="0">
                <a:solidFill>
                  <a:srgbClr val="000000"/>
                </a:solidFill>
                <a:latin typeface="Adobe Clean"/>
              </a:rPr>
              <a:t> </a:t>
            </a:r>
          </a:p>
          <a:p>
            <a:pPr marL="0" marR="0" indent="0" algn="l">
              <a:lnSpc>
                <a:spcPct val="110000"/>
              </a:lnSpc>
              <a:spcBef>
                <a:spcPts val="0"/>
              </a:spcBef>
              <a:spcAft>
                <a:spcPts val="0"/>
              </a:spcAft>
            </a:pPr>
            <a:r>
              <a:rPr lang="es-ES" sz="1600" dirty="0">
                <a:ln>
                  <a:noFill/>
                </a:ln>
                <a:solidFill>
                  <a:srgbClr val="000000"/>
                </a:solidFill>
                <a:latin typeface="Wingdings"/>
                <a:sym typeface="Wingdings"/>
              </a:rPr>
              <a:t>ü</a:t>
            </a:r>
            <a:r>
              <a:rPr lang="es-ES" sz="1600" dirty="0">
                <a:ln>
                  <a:noFill/>
                </a:ln>
                <a:solidFill>
                  <a:srgbClr val="000000"/>
                </a:solidFill>
                <a:latin typeface="Calibri"/>
                <a:cs typeface="Calibri"/>
              </a:rPr>
              <a:t> </a:t>
            </a:r>
            <a:r>
              <a:rPr lang="es-ES" sz="1600" dirty="0">
                <a:ln>
                  <a:noFill/>
                </a:ln>
                <a:solidFill>
                  <a:srgbClr val="000000"/>
                </a:solidFill>
                <a:latin typeface="Adobe Clean"/>
              </a:rPr>
              <a:t>Mejoras de servicio adicionales disponibles para personalizar su paquete de soporte</a:t>
            </a:r>
          </a:p>
          <a:p>
            <a:pPr marL="0" marR="0" indent="0" algn="l">
              <a:lnSpc>
                <a:spcPct val="110000"/>
              </a:lnSpc>
              <a:spcBef>
                <a:spcPts val="0"/>
              </a:spcBef>
              <a:spcAft>
                <a:spcPts val="0"/>
              </a:spcAft>
            </a:pPr>
            <a:r>
              <a:rPr lang="es-ES" sz="1600" dirty="0">
                <a:ln>
                  <a:noFill/>
                </a:ln>
                <a:solidFill>
                  <a:srgbClr val="000000"/>
                </a:solidFill>
                <a:latin typeface="Wingdings"/>
                <a:sym typeface="Wingdings"/>
              </a:rPr>
              <a:t>ü</a:t>
            </a:r>
            <a:r>
              <a:rPr lang="es-ES" sz="1600" dirty="0">
                <a:ln>
                  <a:noFill/>
                </a:ln>
                <a:solidFill>
                  <a:srgbClr val="000000"/>
                </a:solidFill>
                <a:latin typeface="Calibri"/>
                <a:cs typeface="Calibri"/>
              </a:rPr>
              <a:t> </a:t>
            </a:r>
            <a:r>
              <a:rPr lang="es-ES" sz="1600" dirty="0">
                <a:ln>
                  <a:noFill/>
                </a:ln>
                <a:solidFill>
                  <a:srgbClr val="000000"/>
                </a:solidFill>
                <a:latin typeface="Adobe Clean"/>
              </a:rPr>
              <a:t>Versiones de actualizaciones de productos </a:t>
            </a:r>
            <a:r>
              <a:rPr lang="es-ES" sz="1600" dirty="0">
                <a:solidFill>
                  <a:srgbClr val="000000"/>
                </a:solidFill>
                <a:latin typeface="Adobe Clean"/>
              </a:rPr>
              <a:t>(</a:t>
            </a:r>
            <a:r>
              <a:rPr lang="es-ES" sz="1600" dirty="0">
                <a:ln>
                  <a:noFill/>
                </a:ln>
                <a:solidFill>
                  <a:srgbClr val="000000"/>
                </a:solidFill>
                <a:latin typeface="Adobe Clean"/>
              </a:rPr>
              <a:t>local)</a:t>
            </a:r>
          </a:p>
          <a:p>
            <a:pPr>
              <a:lnSpc>
                <a:spcPct val="110000"/>
              </a:lnSpc>
            </a:pPr>
            <a:r>
              <a:rPr lang="es-ES" sz="1600" dirty="0">
                <a:ln>
                  <a:noFill/>
                </a:ln>
                <a:solidFill>
                  <a:srgbClr val="000000"/>
                </a:solidFill>
                <a:latin typeface="Wingdings"/>
                <a:sym typeface="Wingdings"/>
              </a:rPr>
              <a:t>ü</a:t>
            </a:r>
            <a:r>
              <a:rPr lang="es-ES" sz="1600" dirty="0">
                <a:ln>
                  <a:noFill/>
                </a:ln>
                <a:solidFill>
                  <a:srgbClr val="000000"/>
                </a:solidFill>
                <a:latin typeface="Calibri"/>
                <a:cs typeface="Calibri"/>
              </a:rPr>
              <a:t> </a:t>
            </a:r>
            <a:r>
              <a:rPr lang="es-ES" sz="1600" dirty="0">
                <a:ln>
                  <a:noFill/>
                </a:ln>
                <a:solidFill>
                  <a:srgbClr val="000000"/>
                </a:solidFill>
                <a:latin typeface="Adobe Clean"/>
              </a:rPr>
              <a:t>Versiones de mantenimiento </a:t>
            </a:r>
            <a:r>
              <a:rPr lang="es-ES" sz="1600" dirty="0">
                <a:solidFill>
                  <a:srgbClr val="000000"/>
                </a:solidFill>
                <a:latin typeface="Adobe Clean"/>
              </a:rPr>
              <a:t>(</a:t>
            </a:r>
            <a:r>
              <a:rPr lang="es-ES" sz="1600" dirty="0">
                <a:ln>
                  <a:noFill/>
                </a:ln>
                <a:solidFill>
                  <a:srgbClr val="000000"/>
                </a:solidFill>
                <a:latin typeface="Adobe Clean"/>
              </a:rPr>
              <a:t>local)</a:t>
            </a:r>
            <a:r>
              <a:rPr lang="es-ES" sz="1600" dirty="0">
                <a:solidFill>
                  <a:srgbClr val="000000"/>
                </a:solidFill>
                <a:latin typeface="Adobe Clean"/>
              </a:rPr>
              <a:t> </a:t>
            </a:r>
          </a:p>
          <a:p>
            <a:pPr>
              <a:lnSpc>
                <a:spcPct val="110000"/>
              </a:lnSpc>
            </a:pPr>
            <a:r>
              <a:rPr lang="es-ES" sz="1600" dirty="0">
                <a:latin typeface="Wingdings"/>
                <a:ea typeface="+mn-lt"/>
                <a:cs typeface="+mn-lt"/>
                <a:sym typeface="Wingdings"/>
              </a:rPr>
              <a:t>ü</a:t>
            </a:r>
            <a:r>
              <a:rPr lang="es-ES" sz="1600" dirty="0">
                <a:latin typeface="Calibri"/>
                <a:ea typeface="+mn-lt"/>
                <a:cs typeface="Calibri"/>
              </a:rPr>
              <a:t> </a:t>
            </a:r>
            <a:r>
              <a:rPr lang="es-ES" sz="1600" dirty="0"/>
              <a:t>Problema de integración de la aplicación*</a:t>
            </a:r>
          </a:p>
          <a:p>
            <a:pPr marL="0" marR="0" indent="0" algn="l">
              <a:lnSpc>
                <a:spcPct val="119000"/>
              </a:lnSpc>
              <a:spcBef>
                <a:spcPts val="0"/>
              </a:spcBef>
              <a:spcAft>
                <a:spcPts val="600"/>
              </a:spcAft>
            </a:pPr>
            <a:endParaRPr lang="en-US" sz="1600" kern="1400" dirty="0">
              <a:ln>
                <a:noFill/>
              </a:ln>
              <a:solidFill>
                <a:srgbClr val="000000"/>
              </a:solidFill>
              <a:effectLst/>
              <a:latin typeface="Calibri" panose="020F0502020204030204" pitchFamily="34" charset="0"/>
            </a:endParaRPr>
          </a:p>
        </p:txBody>
      </p:sp>
      <p:sp>
        <p:nvSpPr>
          <p:cNvPr id="12" name="Rectangle 11">
            <a:extLst>
              <a:ext uri="{FF2B5EF4-FFF2-40B4-BE49-F238E27FC236}">
                <a16:creationId xmlns:a16="http://schemas.microsoft.com/office/drawing/2014/main" id="{93CF4E0C-506B-4FE7-BAAA-208B5254F44F}"/>
              </a:ext>
            </a:extLst>
          </p:cNvPr>
          <p:cNvSpPr/>
          <p:nvPr/>
        </p:nvSpPr>
        <p:spPr>
          <a:xfrm>
            <a:off x="6149125" y="2062615"/>
            <a:ext cx="5655533" cy="4551849"/>
          </a:xfrm>
          <a:prstGeom prst="rect">
            <a:avLst/>
          </a:pr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dobe Clean SemiLight" panose="020B0403020404020204" pitchFamily="34" charset="0"/>
            </a:endParaRPr>
          </a:p>
        </p:txBody>
      </p:sp>
      <p:grpSp>
        <p:nvGrpSpPr>
          <p:cNvPr id="13" name="Group 12">
            <a:extLst>
              <a:ext uri="{FF2B5EF4-FFF2-40B4-BE49-F238E27FC236}">
                <a16:creationId xmlns:a16="http://schemas.microsoft.com/office/drawing/2014/main" id="{C06E0D72-DA0C-475C-9A7B-3D1CFFCD12F7}"/>
              </a:ext>
            </a:extLst>
          </p:cNvPr>
          <p:cNvGrpSpPr/>
          <p:nvPr/>
        </p:nvGrpSpPr>
        <p:grpSpPr>
          <a:xfrm>
            <a:off x="6242896" y="2172785"/>
            <a:ext cx="5467991" cy="360000"/>
            <a:chOff x="4000500" y="1895754"/>
            <a:chExt cx="1000125" cy="2664807"/>
          </a:xfrm>
        </p:grpSpPr>
        <p:sp>
          <p:nvSpPr>
            <p:cNvPr id="14" name="Rectangle: Rounded Corners 13">
              <a:extLst>
                <a:ext uri="{FF2B5EF4-FFF2-40B4-BE49-F238E27FC236}">
                  <a16:creationId xmlns:a16="http://schemas.microsoft.com/office/drawing/2014/main" id="{50A75D72-7D93-4CB4-B3F7-358A520F283A}"/>
                </a:ext>
              </a:extLst>
            </p:cNvPr>
            <p:cNvSpPr/>
            <p:nvPr/>
          </p:nvSpPr>
          <p:spPr>
            <a:xfrm>
              <a:off x="4000500" y="1895754"/>
              <a:ext cx="1000125" cy="2664807"/>
            </a:xfrm>
            <a:prstGeom prst="roundRect">
              <a:avLst>
                <a:gd name="adj" fmla="val 50000"/>
              </a:avLst>
            </a:prstGeom>
            <a:solidFill>
              <a:srgbClr val="FA0F00"/>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kumimoji="0" lang="en-GB" sz="1600" b="0" i="0" u="none" strike="noStrike" kern="0" cap="none" spc="0" normalizeH="0" baseline="0" noProof="0">
                <a:ln>
                  <a:noFill/>
                </a:ln>
                <a:solidFill>
                  <a:srgbClr val="FFFFFF"/>
                </a:solidFill>
                <a:effectLst/>
                <a:uLnTx/>
                <a:uFillTx/>
                <a:latin typeface="Adobe Clean ExtraBold"/>
                <a:ea typeface="+mn-ea"/>
                <a:cs typeface="+mn-cs"/>
              </a:endParaRPr>
            </a:p>
          </p:txBody>
        </p:sp>
        <p:sp>
          <p:nvSpPr>
            <p:cNvPr id="15" name="Rectangle: Rounded Corners 14">
              <a:extLst>
                <a:ext uri="{FF2B5EF4-FFF2-40B4-BE49-F238E27FC236}">
                  <a16:creationId xmlns:a16="http://schemas.microsoft.com/office/drawing/2014/main" id="{2B2874C0-205C-43EB-8B2C-A83C844B08AE}"/>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r>
                <a:rPr lang="es-ES" sz="1600">
                  <a:solidFill>
                    <a:srgbClr val="FFFFFF"/>
                  </a:solidFill>
                  <a:latin typeface="Adobe Clean ExtraBold"/>
                </a:rPr>
                <a:t>Problemas no cubiertos por Atención al cliente</a:t>
              </a:r>
            </a:p>
          </p:txBody>
        </p:sp>
      </p:grpSp>
      <p:sp>
        <p:nvSpPr>
          <p:cNvPr id="16" name="TextBox 15">
            <a:extLst>
              <a:ext uri="{FF2B5EF4-FFF2-40B4-BE49-F238E27FC236}">
                <a16:creationId xmlns:a16="http://schemas.microsoft.com/office/drawing/2014/main" id="{291D50FA-8EFB-4B93-9C2C-15C1B3B9CA13}"/>
              </a:ext>
            </a:extLst>
          </p:cNvPr>
          <p:cNvSpPr txBox="1"/>
          <p:nvPr/>
        </p:nvSpPr>
        <p:spPr>
          <a:xfrm>
            <a:off x="6296020" y="2565928"/>
            <a:ext cx="5290929" cy="4115229"/>
          </a:xfrm>
          <a:prstGeom prst="rect">
            <a:avLst/>
          </a:prstGeom>
          <a:noFill/>
        </p:spPr>
        <p:txBody>
          <a:bodyPr wrap="square" lIns="91440" tIns="45720" rIns="91440" bIns="45720" anchor="t">
            <a:spAutoFit/>
          </a:bodyPr>
          <a:lstStyle/>
          <a:p>
            <a:pPr>
              <a:lnSpc>
                <a:spcPct val="110000"/>
              </a:lnSpc>
              <a:spcBef>
                <a:spcPts val="300"/>
              </a:spcBef>
            </a:pPr>
            <a:r>
              <a:rPr lang="es-ES" sz="1600" dirty="0">
                <a:solidFill>
                  <a:srgbClr val="000000"/>
                </a:solidFill>
                <a:latin typeface="Wingdings"/>
                <a:sym typeface="Wingdings"/>
              </a:rPr>
              <a:t>x</a:t>
            </a:r>
            <a:r>
              <a:rPr lang="es-ES" sz="1600" dirty="0">
                <a:solidFill>
                  <a:srgbClr val="000000"/>
                </a:solidFill>
                <a:latin typeface="Calibri"/>
                <a:cs typeface="Calibri"/>
              </a:rPr>
              <a:t> </a:t>
            </a:r>
            <a:r>
              <a:rPr lang="es-ES" sz="1600" dirty="0">
                <a:ln>
                  <a:noFill/>
                </a:ln>
                <a:solidFill>
                  <a:srgbClr val="000000"/>
                </a:solidFill>
                <a:latin typeface="Adobe Clean"/>
              </a:rPr>
              <a:t>Revisiones de arquitectura</a:t>
            </a:r>
            <a:r>
              <a:rPr lang="es-ES" sz="1600" dirty="0">
                <a:solidFill>
                  <a:srgbClr val="000000"/>
                </a:solidFill>
                <a:latin typeface="Adobe Clean"/>
              </a:rPr>
              <a:t> </a:t>
            </a:r>
          </a:p>
          <a:p>
            <a:pPr>
              <a:lnSpc>
                <a:spcPct val="110000"/>
              </a:lnSpc>
            </a:pPr>
            <a:r>
              <a:rPr lang="es-ES" sz="1600" dirty="0">
                <a:solidFill>
                  <a:srgbClr val="000000"/>
                </a:solidFill>
                <a:latin typeface="Wingdings"/>
                <a:sym typeface="Wingdings"/>
              </a:rPr>
              <a:t>x</a:t>
            </a:r>
            <a:r>
              <a:rPr lang="es-ES" sz="1600" dirty="0">
                <a:solidFill>
                  <a:srgbClr val="000000"/>
                </a:solidFill>
                <a:latin typeface="Calibri"/>
                <a:cs typeface="Calibri"/>
              </a:rPr>
              <a:t> </a:t>
            </a:r>
            <a:r>
              <a:rPr lang="es-ES" sz="1600" dirty="0">
                <a:ln>
                  <a:noFill/>
                </a:ln>
                <a:solidFill>
                  <a:srgbClr val="000000"/>
                </a:solidFill>
                <a:latin typeface="Adobe Clean"/>
              </a:rPr>
              <a:t>Revisión o solución de problemas </a:t>
            </a:r>
            <a:br>
              <a:rPr lang="es-ES" sz="1600" dirty="0">
                <a:ln>
                  <a:noFill/>
                </a:ln>
                <a:solidFill>
                  <a:srgbClr val="000000"/>
                </a:solidFill>
                <a:latin typeface="Adobe Clean"/>
              </a:rPr>
            </a:br>
            <a:r>
              <a:rPr lang="es-ES" sz="1600" dirty="0">
                <a:ln>
                  <a:noFill/>
                </a:ln>
                <a:solidFill>
                  <a:srgbClr val="000000"/>
                </a:solidFill>
                <a:latin typeface="Adobe Clean"/>
              </a:rPr>
              <a:t>de código personalizado</a:t>
            </a:r>
            <a:r>
              <a:rPr lang="es-ES" sz="1600" dirty="0">
                <a:solidFill>
                  <a:srgbClr val="000000"/>
                </a:solidFill>
                <a:latin typeface="Adobe Clean"/>
              </a:rPr>
              <a:t> </a:t>
            </a:r>
          </a:p>
          <a:p>
            <a:pPr marL="0" marR="0" indent="0" algn="l">
              <a:lnSpc>
                <a:spcPct val="110000"/>
              </a:lnSpc>
              <a:spcBef>
                <a:spcPts val="0"/>
              </a:spcBef>
              <a:spcAft>
                <a:spcPts val="0"/>
              </a:spcAft>
            </a:pPr>
            <a:r>
              <a:rPr lang="es-ES" sz="1600" dirty="0">
                <a:solidFill>
                  <a:srgbClr val="000000"/>
                </a:solidFill>
                <a:latin typeface="Wingdings"/>
                <a:sym typeface="Wingdings"/>
              </a:rPr>
              <a:t>x</a:t>
            </a:r>
            <a:r>
              <a:rPr lang="es-ES" sz="1600" dirty="0">
                <a:ln>
                  <a:noFill/>
                </a:ln>
                <a:solidFill>
                  <a:srgbClr val="000000"/>
                </a:solidFill>
                <a:latin typeface="Calibri"/>
                <a:cs typeface="Calibri"/>
              </a:rPr>
              <a:t> </a:t>
            </a:r>
            <a:r>
              <a:rPr lang="es-ES" sz="1600" dirty="0">
                <a:ln>
                  <a:noFill/>
                </a:ln>
                <a:solidFill>
                  <a:srgbClr val="000000"/>
                </a:solidFill>
                <a:latin typeface="Adobe Clean"/>
                <a:cs typeface="Calibri"/>
              </a:rPr>
              <a:t>Mejoras personalizadas (enviar como una idea </a:t>
            </a:r>
            <a:br>
              <a:rPr lang="es-ES" sz="1600" dirty="0">
                <a:ln>
                  <a:noFill/>
                </a:ln>
                <a:solidFill>
                  <a:srgbClr val="000000"/>
                </a:solidFill>
                <a:latin typeface="Adobe Clean"/>
                <a:cs typeface="Calibri"/>
              </a:rPr>
            </a:br>
            <a:r>
              <a:rPr lang="es-ES" sz="1600" dirty="0">
                <a:ln>
                  <a:noFill/>
                </a:ln>
                <a:solidFill>
                  <a:srgbClr val="000000"/>
                </a:solidFill>
                <a:latin typeface="Adobe Clean"/>
                <a:cs typeface="Calibri"/>
              </a:rPr>
              <a:t>a la comunidad)</a:t>
            </a:r>
          </a:p>
          <a:p>
            <a:pPr>
              <a:lnSpc>
                <a:spcPct val="110000"/>
              </a:lnSpc>
            </a:pPr>
            <a:r>
              <a:rPr lang="es-ES" sz="1600" dirty="0">
                <a:solidFill>
                  <a:srgbClr val="000000"/>
                </a:solidFill>
                <a:latin typeface="Wingdings"/>
                <a:sym typeface="Wingdings"/>
              </a:rPr>
              <a:t>x</a:t>
            </a:r>
            <a:r>
              <a:rPr lang="es-ES" sz="1600" dirty="0">
                <a:solidFill>
                  <a:srgbClr val="000000"/>
                </a:solidFill>
                <a:latin typeface="Calibri"/>
                <a:cs typeface="Calibri"/>
              </a:rPr>
              <a:t> </a:t>
            </a:r>
            <a:r>
              <a:rPr lang="es-ES" sz="1600" dirty="0">
                <a:ln>
                  <a:noFill/>
                </a:ln>
                <a:solidFill>
                  <a:srgbClr val="000000"/>
                </a:solidFill>
                <a:latin typeface="Adobe Clean"/>
              </a:rPr>
              <a:t>Servicios de transferencia de conocimientos y formación</a:t>
            </a:r>
            <a:r>
              <a:rPr lang="es-ES" sz="1600" dirty="0">
                <a:solidFill>
                  <a:srgbClr val="000000"/>
                </a:solidFill>
                <a:latin typeface="Adobe Clean"/>
              </a:rPr>
              <a:t> </a:t>
            </a:r>
          </a:p>
          <a:p>
            <a:pPr>
              <a:lnSpc>
                <a:spcPct val="110000"/>
              </a:lnSpc>
            </a:pPr>
            <a:r>
              <a:rPr lang="es-ES" sz="1600" dirty="0">
                <a:solidFill>
                  <a:srgbClr val="000000"/>
                </a:solidFill>
                <a:latin typeface="Wingdings"/>
                <a:sym typeface="Wingdings"/>
              </a:rPr>
              <a:t>x</a:t>
            </a:r>
            <a:r>
              <a:rPr lang="es-ES" sz="1600" dirty="0">
                <a:solidFill>
                  <a:srgbClr val="000000"/>
                </a:solidFill>
                <a:latin typeface="Calibri"/>
                <a:cs typeface="Calibri"/>
              </a:rPr>
              <a:t> </a:t>
            </a:r>
            <a:r>
              <a:rPr lang="es-ES" sz="1600" dirty="0">
                <a:ln>
                  <a:noFill/>
                </a:ln>
                <a:solidFill>
                  <a:srgbClr val="000000"/>
                </a:solidFill>
                <a:latin typeface="Adobe Clean"/>
              </a:rPr>
              <a:t>Servicios de desarrollo</a:t>
            </a:r>
            <a:r>
              <a:rPr lang="es-ES" sz="1600" dirty="0">
                <a:solidFill>
                  <a:srgbClr val="000000"/>
                </a:solidFill>
                <a:latin typeface="Adobe Clean"/>
              </a:rPr>
              <a:t> </a:t>
            </a:r>
          </a:p>
          <a:p>
            <a:pPr marL="0" marR="0" indent="0" algn="l">
              <a:lnSpc>
                <a:spcPct val="110000"/>
              </a:lnSpc>
              <a:spcBef>
                <a:spcPts val="0"/>
              </a:spcBef>
              <a:spcAft>
                <a:spcPts val="0"/>
              </a:spcAft>
            </a:pPr>
            <a:r>
              <a:rPr lang="es-ES" sz="1600" dirty="0">
                <a:solidFill>
                  <a:srgbClr val="000000"/>
                </a:solidFill>
                <a:latin typeface="Wingdings"/>
                <a:sym typeface="Wingdings"/>
              </a:rPr>
              <a:t>x</a:t>
            </a:r>
            <a:r>
              <a:rPr lang="es-ES" sz="1600" dirty="0">
                <a:ln>
                  <a:noFill/>
                </a:ln>
                <a:solidFill>
                  <a:srgbClr val="000000"/>
                </a:solidFill>
                <a:latin typeface="Calibri"/>
                <a:cs typeface="Calibri"/>
              </a:rPr>
              <a:t> </a:t>
            </a:r>
            <a:r>
              <a:rPr lang="es-ES" sz="1600" dirty="0">
                <a:ln>
                  <a:noFill/>
                </a:ln>
                <a:solidFill>
                  <a:srgbClr val="000000"/>
                </a:solidFill>
                <a:latin typeface="Adobe Clean"/>
                <a:cs typeface="Calibri"/>
              </a:rPr>
              <a:t>Implementación</a:t>
            </a:r>
          </a:p>
          <a:p>
            <a:pPr marL="0" marR="0" indent="0" algn="l">
              <a:lnSpc>
                <a:spcPct val="110000"/>
              </a:lnSpc>
              <a:spcBef>
                <a:spcPts val="0"/>
              </a:spcBef>
              <a:spcAft>
                <a:spcPts val="0"/>
              </a:spcAft>
            </a:pPr>
            <a:r>
              <a:rPr lang="es-ES" sz="1600" dirty="0">
                <a:solidFill>
                  <a:srgbClr val="000000"/>
                </a:solidFill>
                <a:latin typeface="Wingdings"/>
                <a:sym typeface="Wingdings"/>
              </a:rPr>
              <a:t>x</a:t>
            </a:r>
            <a:r>
              <a:rPr lang="es-ES" sz="1600" dirty="0">
                <a:ln>
                  <a:noFill/>
                </a:ln>
                <a:solidFill>
                  <a:srgbClr val="000000"/>
                </a:solidFill>
                <a:latin typeface="Calibri"/>
                <a:cs typeface="Calibri"/>
              </a:rPr>
              <a:t> </a:t>
            </a:r>
            <a:r>
              <a:rPr lang="es-ES" sz="1600" dirty="0">
                <a:ln>
                  <a:noFill/>
                </a:ln>
                <a:solidFill>
                  <a:srgbClr val="000000"/>
                </a:solidFill>
                <a:latin typeface="Adobe Clean"/>
                <a:cs typeface="Calibri"/>
              </a:rPr>
              <a:t>Productos de terceros o recomendaciones de hardware</a:t>
            </a:r>
          </a:p>
          <a:p>
            <a:pPr>
              <a:lnSpc>
                <a:spcPct val="110000"/>
              </a:lnSpc>
            </a:pPr>
            <a:r>
              <a:rPr lang="es-ES" sz="1600" dirty="0">
                <a:solidFill>
                  <a:srgbClr val="000000"/>
                </a:solidFill>
                <a:latin typeface="Wingdings"/>
                <a:sym typeface="Wingdings"/>
              </a:rPr>
              <a:t>x</a:t>
            </a:r>
            <a:r>
              <a:rPr lang="es-ES" sz="1600" dirty="0">
                <a:solidFill>
                  <a:srgbClr val="000000"/>
                </a:solidFill>
                <a:latin typeface="Calibri"/>
                <a:cs typeface="Calibri"/>
              </a:rPr>
              <a:t> </a:t>
            </a:r>
            <a:r>
              <a:rPr lang="es-ES" sz="1600" dirty="0">
                <a:ln>
                  <a:noFill/>
                </a:ln>
                <a:solidFill>
                  <a:srgbClr val="000000"/>
                </a:solidFill>
                <a:latin typeface="Adobe Clean"/>
              </a:rPr>
              <a:t>Solución de problemas de productos de otras empresas</a:t>
            </a:r>
            <a:r>
              <a:rPr lang="es-ES" sz="1600" dirty="0">
                <a:solidFill>
                  <a:srgbClr val="000000"/>
                </a:solidFill>
                <a:latin typeface="Adobe Clean"/>
              </a:rPr>
              <a:t> </a:t>
            </a:r>
          </a:p>
          <a:p>
            <a:pPr marL="0" marR="0" indent="0" algn="l">
              <a:lnSpc>
                <a:spcPct val="110000"/>
              </a:lnSpc>
              <a:spcBef>
                <a:spcPts val="0"/>
              </a:spcBef>
              <a:spcAft>
                <a:spcPts val="0"/>
              </a:spcAft>
            </a:pPr>
            <a:r>
              <a:rPr lang="es-ES" sz="1600" dirty="0">
                <a:solidFill>
                  <a:srgbClr val="000000"/>
                </a:solidFill>
                <a:latin typeface="Wingdings"/>
                <a:sym typeface="Wingdings"/>
              </a:rPr>
              <a:t>x</a:t>
            </a:r>
            <a:r>
              <a:rPr lang="es-ES" sz="1600" dirty="0">
                <a:ln>
                  <a:noFill/>
                </a:ln>
                <a:solidFill>
                  <a:srgbClr val="000000"/>
                </a:solidFill>
                <a:latin typeface="Calibri"/>
                <a:cs typeface="Calibri"/>
              </a:rPr>
              <a:t> </a:t>
            </a:r>
            <a:r>
              <a:rPr lang="es-ES" sz="1600" dirty="0">
                <a:ln>
                  <a:noFill/>
                </a:ln>
                <a:solidFill>
                  <a:srgbClr val="000000"/>
                </a:solidFill>
                <a:latin typeface="Adobe Clean"/>
                <a:cs typeface="Calibri"/>
              </a:rPr>
              <a:t>Problemas con configuraciones no compatibles (Nota: Estas solicitudes se deben enviar a los equipos y canales correspondientes)</a:t>
            </a:r>
          </a:p>
          <a:p>
            <a:r>
              <a:rPr lang="es-ES" sz="1600" dirty="0">
                <a:latin typeface="Wingdings"/>
                <a:ea typeface="+mn-lt"/>
                <a:cs typeface="+mn-lt"/>
                <a:sym typeface="Wingdings"/>
              </a:rPr>
              <a:t>x</a:t>
            </a:r>
            <a:r>
              <a:rPr lang="es-ES" sz="1600" dirty="0">
                <a:latin typeface="Calibri"/>
                <a:ea typeface="+mn-lt"/>
                <a:cs typeface="Calibri"/>
              </a:rPr>
              <a:t> </a:t>
            </a:r>
            <a:r>
              <a:rPr lang="es-ES" sz="1600" dirty="0"/>
              <a:t>Ajuste de rendimiento</a:t>
            </a:r>
          </a:p>
          <a:p>
            <a:pPr>
              <a:lnSpc>
                <a:spcPct val="110000"/>
              </a:lnSpc>
            </a:pPr>
            <a:r>
              <a:rPr lang="es-ES" sz="1600" dirty="0">
                <a:latin typeface="Wingdings"/>
                <a:ea typeface="+mn-lt"/>
                <a:cs typeface="+mn-lt"/>
                <a:sym typeface="Wingdings"/>
              </a:rPr>
              <a:t>x</a:t>
            </a:r>
            <a:r>
              <a:rPr lang="es-ES" sz="1600" dirty="0">
                <a:latin typeface="Calibri"/>
                <a:ea typeface="+mn-lt"/>
                <a:cs typeface="Calibri"/>
              </a:rPr>
              <a:t> </a:t>
            </a:r>
            <a:r>
              <a:rPr lang="es-ES" sz="1600" dirty="0"/>
              <a:t>Problemas no reproducibles </a:t>
            </a:r>
          </a:p>
        </p:txBody>
      </p:sp>
      <p:grpSp>
        <p:nvGrpSpPr>
          <p:cNvPr id="27" name="Group 26">
            <a:extLst>
              <a:ext uri="{FF2B5EF4-FFF2-40B4-BE49-F238E27FC236}">
                <a16:creationId xmlns:a16="http://schemas.microsoft.com/office/drawing/2014/main" id="{6880486C-289F-4C0E-8637-7E31EB8D3D1E}"/>
              </a:ext>
            </a:extLst>
          </p:cNvPr>
          <p:cNvGrpSpPr/>
          <p:nvPr/>
        </p:nvGrpSpPr>
        <p:grpSpPr>
          <a:xfrm>
            <a:off x="6059375" y="1967608"/>
            <a:ext cx="640080" cy="640080"/>
            <a:chOff x="-1372654" y="1685924"/>
            <a:chExt cx="1178993" cy="1095376"/>
          </a:xfrm>
        </p:grpSpPr>
        <p:sp>
          <p:nvSpPr>
            <p:cNvPr id="23" name="Oval 22">
              <a:extLst>
                <a:ext uri="{FF2B5EF4-FFF2-40B4-BE49-F238E27FC236}">
                  <a16:creationId xmlns:a16="http://schemas.microsoft.com/office/drawing/2014/main" id="{C9C288B6-9009-4196-861C-D976B6A26476}"/>
                </a:ext>
              </a:extLst>
            </p:cNvPr>
            <p:cNvSpPr/>
            <p:nvPr/>
          </p:nvSpPr>
          <p:spPr>
            <a:xfrm>
              <a:off x="-1372654" y="1685924"/>
              <a:ext cx="1178993" cy="109537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Graphic 19" descr="Close with solid fill">
              <a:extLst>
                <a:ext uri="{FF2B5EF4-FFF2-40B4-BE49-F238E27FC236}">
                  <a16:creationId xmlns:a16="http://schemas.microsoft.com/office/drawing/2014/main" id="{F3405D52-9814-4005-9DF7-ECB2F164422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240357" y="1752600"/>
              <a:ext cx="914400" cy="914400"/>
            </a:xfrm>
            <a:prstGeom prst="rect">
              <a:avLst/>
            </a:prstGeom>
          </p:spPr>
        </p:pic>
      </p:grpSp>
      <p:grpSp>
        <p:nvGrpSpPr>
          <p:cNvPr id="26" name="Group 25">
            <a:extLst>
              <a:ext uri="{FF2B5EF4-FFF2-40B4-BE49-F238E27FC236}">
                <a16:creationId xmlns:a16="http://schemas.microsoft.com/office/drawing/2014/main" id="{D396EF94-A851-41E0-BB44-8BBF01F05F46}"/>
              </a:ext>
            </a:extLst>
          </p:cNvPr>
          <p:cNvGrpSpPr/>
          <p:nvPr/>
        </p:nvGrpSpPr>
        <p:grpSpPr>
          <a:xfrm>
            <a:off x="203463" y="1967608"/>
            <a:ext cx="640080" cy="640080"/>
            <a:chOff x="-2067980" y="4003938"/>
            <a:chExt cx="1178993" cy="1095376"/>
          </a:xfrm>
        </p:grpSpPr>
        <p:sp>
          <p:nvSpPr>
            <p:cNvPr id="25" name="Oval 24">
              <a:extLst>
                <a:ext uri="{FF2B5EF4-FFF2-40B4-BE49-F238E27FC236}">
                  <a16:creationId xmlns:a16="http://schemas.microsoft.com/office/drawing/2014/main" id="{6CA4900C-7445-4BC7-9007-57EBDCDC07C7}"/>
                </a:ext>
              </a:extLst>
            </p:cNvPr>
            <p:cNvSpPr/>
            <p:nvPr/>
          </p:nvSpPr>
          <p:spPr>
            <a:xfrm>
              <a:off x="-2067980" y="4003938"/>
              <a:ext cx="1178993" cy="109537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Graphic 21" descr="Checkmark with solid fill">
              <a:extLst>
                <a:ext uri="{FF2B5EF4-FFF2-40B4-BE49-F238E27FC236}">
                  <a16:creationId xmlns:a16="http://schemas.microsoft.com/office/drawing/2014/main" id="{BB0172E6-EA37-4B88-BFEE-09B14A63EC6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935682" y="4093233"/>
              <a:ext cx="914400" cy="914400"/>
            </a:xfrm>
            <a:prstGeom prst="rect">
              <a:avLst/>
            </a:prstGeom>
          </p:spPr>
        </p:pic>
      </p:grpSp>
      <p:sp>
        <p:nvSpPr>
          <p:cNvPr id="3" name="TextBox 2">
            <a:extLst>
              <a:ext uri="{FF2B5EF4-FFF2-40B4-BE49-F238E27FC236}">
                <a16:creationId xmlns:a16="http://schemas.microsoft.com/office/drawing/2014/main" id="{708A56C8-3EF7-40FA-9EE8-541ABB9EF701}"/>
              </a:ext>
            </a:extLst>
          </p:cNvPr>
          <p:cNvSpPr txBox="1"/>
          <p:nvPr/>
        </p:nvSpPr>
        <p:spPr>
          <a:xfrm>
            <a:off x="-1815" y="6611256"/>
            <a:ext cx="3985985" cy="200055"/>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700" i="1"/>
              <a:t>* Limitado solo al lado de Adobe</a:t>
            </a:r>
          </a:p>
        </p:txBody>
      </p:sp>
    </p:spTree>
    <p:extLst>
      <p:ext uri="{BB962C8B-B14F-4D97-AF65-F5344CB8AC3E}">
        <p14:creationId xmlns:p14="http://schemas.microsoft.com/office/powerpoint/2010/main" val="41740595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5B7971-F3D3-4555-87A2-73ED49A90476}"/>
              </a:ext>
            </a:extLst>
          </p:cNvPr>
          <p:cNvSpPr>
            <a:spLocks noGrp="1"/>
          </p:cNvSpPr>
          <p:nvPr>
            <p:ph type="title"/>
          </p:nvPr>
        </p:nvSpPr>
        <p:spPr/>
        <p:txBody>
          <a:bodyPr/>
          <a:lstStyle/>
          <a:p>
            <a:r>
              <a:rPr lang="es-ES"/>
              <a:t>Formas de contactar con Atención al cliente</a:t>
            </a:r>
          </a:p>
        </p:txBody>
      </p:sp>
      <p:sp>
        <p:nvSpPr>
          <p:cNvPr id="9" name="TextBox 8">
            <a:extLst>
              <a:ext uri="{FF2B5EF4-FFF2-40B4-BE49-F238E27FC236}">
                <a16:creationId xmlns:a16="http://schemas.microsoft.com/office/drawing/2014/main" id="{B6668E61-3A0E-4EA9-9B2B-094805BDB7E9}"/>
              </a:ext>
            </a:extLst>
          </p:cNvPr>
          <p:cNvSpPr txBox="1"/>
          <p:nvPr/>
        </p:nvSpPr>
        <p:spPr>
          <a:xfrm>
            <a:off x="238124" y="908811"/>
            <a:ext cx="11107715" cy="2276264"/>
          </a:xfrm>
          <a:prstGeom prst="rect">
            <a:avLst/>
          </a:prstGeom>
          <a:noFill/>
        </p:spPr>
        <p:txBody>
          <a:bodyPr wrap="square" lIns="91440" tIns="45720" rIns="91440" bIns="45720" anchor="t">
            <a:spAutoFit/>
          </a:bodyPr>
          <a:lstStyle/>
          <a:p>
            <a:pPr marL="76200" marR="0" indent="0" algn="l">
              <a:lnSpc>
                <a:spcPct val="119000"/>
              </a:lnSpc>
              <a:spcBef>
                <a:spcPts val="0"/>
              </a:spcBef>
              <a:spcAft>
                <a:spcPts val="600"/>
              </a:spcAft>
            </a:pPr>
            <a:r>
              <a:rPr lang="es-ES" sz="1400" dirty="0">
                <a:ln>
                  <a:noFill/>
                </a:ln>
                <a:solidFill>
                  <a:srgbClr val="000000"/>
                </a:solidFill>
              </a:rPr>
              <a:t>El equipo de Atención al cliente de Adobe ofrece soporte mediante chat, correo electrónico, teléfono y web. Para los problemas de prioridad 1, </a:t>
            </a:r>
            <a:br>
              <a:rPr lang="es-ES" sz="1400" dirty="0">
                <a:ln>
                  <a:noFill/>
                </a:ln>
                <a:solidFill>
                  <a:srgbClr val="000000"/>
                </a:solidFill>
              </a:rPr>
            </a:br>
            <a:r>
              <a:rPr lang="es-ES" sz="1400" dirty="0">
                <a:ln>
                  <a:noFill/>
                </a:ln>
                <a:solidFill>
                  <a:srgbClr val="000000"/>
                </a:solidFill>
              </a:rPr>
              <a:t>recomendamos que se ponga en contacto por teléfono para que le ayuden de inmediato.</a:t>
            </a:r>
          </a:p>
          <a:p>
            <a:pPr marL="76200" marR="0" indent="0" algn="l">
              <a:lnSpc>
                <a:spcPct val="119000"/>
              </a:lnSpc>
              <a:spcBef>
                <a:spcPts val="0"/>
              </a:spcBef>
              <a:spcAft>
                <a:spcPts val="600"/>
              </a:spcAft>
            </a:pPr>
            <a:r>
              <a:rPr lang="es-ES" sz="1400" dirty="0">
                <a:ln>
                  <a:noFill/>
                </a:ln>
                <a:solidFill>
                  <a:srgbClr val="000000"/>
                </a:solidFill>
              </a:rPr>
              <a:t>Para que podamos administrar su problema de manera eficaz, indique todos los pasos necesarios para que podamos recrear el problema y solucionarlo, es decir, utilice el máximo nivel de detalle posible. Cuando envíe un ticket de soporte, recomendamos que prepare o tenga listo (según el método de contacto con Atención al cliente) la siguiente información (consulte la página </a:t>
            </a:r>
            <a:r>
              <a:rPr lang="es-ES" sz="1400" dirty="0">
                <a:solidFill>
                  <a:srgbClr val="000000"/>
                </a:solidFill>
              </a:rPr>
              <a:t>22</a:t>
            </a:r>
            <a:r>
              <a:rPr lang="es-ES" sz="1400" dirty="0">
                <a:ln>
                  <a:noFill/>
                </a:ln>
                <a:solidFill>
                  <a:srgbClr val="000000"/>
                </a:solidFill>
              </a:rPr>
              <a:t> para ver un ejemplo):</a:t>
            </a:r>
          </a:p>
          <a:p>
            <a:pPr marL="76200" marR="0" indent="0" algn="l">
              <a:lnSpc>
                <a:spcPct val="119000"/>
              </a:lnSpc>
              <a:spcBef>
                <a:spcPts val="0"/>
              </a:spcBef>
              <a:spcAft>
                <a:spcPts val="0"/>
              </a:spcAft>
            </a:pPr>
            <a:r>
              <a:rPr lang="es-ES" sz="1400" dirty="0">
                <a:ln>
                  <a:noFill/>
                </a:ln>
                <a:solidFill>
                  <a:srgbClr val="000000"/>
                </a:solidFill>
              </a:rPr>
              <a:t>Los portales y los alias otorgan acceso a una gran cantidad de información y recursos de soporte. Consulte sus tickets abiertos, envíe nuevos tickets </a:t>
            </a:r>
            <a:br>
              <a:rPr lang="es-ES" sz="1400" dirty="0">
                <a:ln>
                  <a:noFill/>
                </a:ln>
                <a:solidFill>
                  <a:srgbClr val="000000"/>
                </a:solidFill>
              </a:rPr>
            </a:br>
            <a:r>
              <a:rPr lang="es-ES" sz="1400" dirty="0">
                <a:ln>
                  <a:noFill/>
                </a:ln>
                <a:solidFill>
                  <a:srgbClr val="000000"/>
                </a:solidFill>
              </a:rPr>
              <a:t>y póngase en contacto con Atención al cliente.</a:t>
            </a:r>
          </a:p>
          <a:p>
            <a:pPr marL="0" marR="0" indent="0" algn="l">
              <a:lnSpc>
                <a:spcPct val="119000"/>
              </a:lnSpc>
              <a:spcBef>
                <a:spcPts val="0"/>
              </a:spcBef>
              <a:spcAft>
                <a:spcPts val="600"/>
              </a:spcAft>
            </a:pPr>
            <a:endParaRPr lang="en-US" sz="1400" kern="1400" dirty="0">
              <a:ln>
                <a:noFill/>
              </a:ln>
              <a:solidFill>
                <a:srgbClr val="000000"/>
              </a:solidFill>
              <a:effectLst/>
            </a:endParaRPr>
          </a:p>
        </p:txBody>
      </p:sp>
      <p:graphicFrame>
        <p:nvGraphicFramePr>
          <p:cNvPr id="10" name="Table 9">
            <a:extLst>
              <a:ext uri="{FF2B5EF4-FFF2-40B4-BE49-F238E27FC236}">
                <a16:creationId xmlns:a16="http://schemas.microsoft.com/office/drawing/2014/main" id="{570620E0-93FB-44B9-A423-C7A35082F3BF}"/>
              </a:ext>
            </a:extLst>
          </p:cNvPr>
          <p:cNvGraphicFramePr>
            <a:graphicFrameLocks noGrp="1"/>
          </p:cNvGraphicFramePr>
          <p:nvPr>
            <p:extLst>
              <p:ext uri="{D42A27DB-BD31-4B8C-83A1-F6EECF244321}">
                <p14:modId xmlns:p14="http://schemas.microsoft.com/office/powerpoint/2010/main" val="1430334073"/>
              </p:ext>
            </p:extLst>
          </p:nvPr>
        </p:nvGraphicFramePr>
        <p:xfrm>
          <a:off x="2552700" y="3448050"/>
          <a:ext cx="7172325" cy="2682050"/>
        </p:xfrm>
        <a:graphic>
          <a:graphicData uri="http://schemas.openxmlformats.org/drawingml/2006/table">
            <a:tbl>
              <a:tblPr/>
              <a:tblGrid>
                <a:gridCol w="2390528">
                  <a:extLst>
                    <a:ext uri="{9D8B030D-6E8A-4147-A177-3AD203B41FA5}">
                      <a16:colId xmlns:a16="http://schemas.microsoft.com/office/drawing/2014/main" val="3750909881"/>
                    </a:ext>
                  </a:extLst>
                </a:gridCol>
                <a:gridCol w="2391269">
                  <a:extLst>
                    <a:ext uri="{9D8B030D-6E8A-4147-A177-3AD203B41FA5}">
                      <a16:colId xmlns:a16="http://schemas.microsoft.com/office/drawing/2014/main" val="4069678499"/>
                    </a:ext>
                  </a:extLst>
                </a:gridCol>
                <a:gridCol w="2390528">
                  <a:extLst>
                    <a:ext uri="{9D8B030D-6E8A-4147-A177-3AD203B41FA5}">
                      <a16:colId xmlns:a16="http://schemas.microsoft.com/office/drawing/2014/main" val="2016335339"/>
                    </a:ext>
                  </a:extLst>
                </a:gridCol>
              </a:tblGrid>
              <a:tr h="400050">
                <a:tc>
                  <a:txBody>
                    <a:bodyPr/>
                    <a:lstStyle/>
                    <a:p>
                      <a:pPr marR="0" indent="0" algn="ctr" rtl="0">
                        <a:lnSpc>
                          <a:spcPct val="82000"/>
                        </a:lnSpc>
                        <a:spcBef>
                          <a:spcPts val="600"/>
                        </a:spcBef>
                        <a:spcAft>
                          <a:spcPts val="600"/>
                        </a:spcAft>
                      </a:pPr>
                      <a:r>
                        <a:rPr lang="es-ES" sz="1800" b="1" dirty="0">
                          <a:ln>
                            <a:noFill/>
                          </a:ln>
                          <a:solidFill>
                            <a:srgbClr val="000000"/>
                          </a:solidFill>
                          <a:latin typeface="Adobe Clean" panose="020B0503020404020204" pitchFamily="34" charset="0"/>
                        </a:rPr>
                        <a:t>Portal de asistencia</a:t>
                      </a:r>
                    </a:p>
                  </a:txBody>
                  <a:tcPr marL="0" marR="0" marT="0" marB="0" anchor="ctr">
                    <a:lnL>
                      <a:noFill/>
                    </a:lnL>
                    <a:lnR>
                      <a:noFill/>
                    </a:lnR>
                    <a:lnT>
                      <a:noFill/>
                    </a:lnT>
                    <a:lnB w="12700" cap="flat" cmpd="sng" algn="ctr">
                      <a:solidFill>
                        <a:srgbClr val="F4F4F4"/>
                      </a:solidFill>
                      <a:prstDash val="solid"/>
                      <a:round/>
                      <a:headEnd type="none" w="med" len="med"/>
                      <a:tailEnd type="none" w="med" len="med"/>
                    </a:lnB>
                    <a:solidFill>
                      <a:srgbClr val="F4F4F4"/>
                    </a:solidFill>
                  </a:tcPr>
                </a:tc>
                <a:tc>
                  <a:txBody>
                    <a:bodyPr/>
                    <a:lstStyle/>
                    <a:p>
                      <a:pPr marR="0" indent="0" algn="ctr" rtl="0">
                        <a:lnSpc>
                          <a:spcPct val="82000"/>
                        </a:lnSpc>
                        <a:spcBef>
                          <a:spcPts val="600"/>
                        </a:spcBef>
                        <a:spcAft>
                          <a:spcPts val="600"/>
                        </a:spcAft>
                      </a:pPr>
                      <a:r>
                        <a:rPr lang="es-ES" sz="1800" b="1" dirty="0">
                          <a:ln>
                            <a:noFill/>
                          </a:ln>
                          <a:solidFill>
                            <a:srgbClr val="000000"/>
                          </a:solidFill>
                          <a:latin typeface="Adobe Clean" panose="020B0503020404020204" pitchFamily="34" charset="0"/>
                        </a:rPr>
                        <a:t>Asistencia telefónica</a:t>
                      </a:r>
                    </a:p>
                  </a:txBody>
                  <a:tcPr marL="0" marR="0" marT="0" marB="0" anchor="ctr">
                    <a:lnL>
                      <a:noFill/>
                    </a:lnL>
                    <a:lnR>
                      <a:noFill/>
                    </a:lnR>
                    <a:lnT w="12700" cap="flat" cmpd="sng" algn="ctr">
                      <a:solidFill>
                        <a:srgbClr val="F4F4F4"/>
                      </a:solidFill>
                      <a:prstDash val="solid"/>
                      <a:round/>
                      <a:headEnd type="none" w="med" len="med"/>
                      <a:tailEnd type="none" w="med" len="med"/>
                    </a:lnT>
                    <a:lnB>
                      <a:noFill/>
                    </a:lnB>
                    <a:solidFill>
                      <a:srgbClr val="F2F2F2"/>
                    </a:solidFill>
                  </a:tcPr>
                </a:tc>
                <a:tc>
                  <a:txBody>
                    <a:bodyPr/>
                    <a:lstStyle/>
                    <a:p>
                      <a:pPr marL="78740" marR="488315" indent="-5080" algn="ctr" rtl="0">
                        <a:lnSpc>
                          <a:spcPct val="82000"/>
                        </a:lnSpc>
                        <a:spcBef>
                          <a:spcPts val="600"/>
                        </a:spcBef>
                        <a:spcAft>
                          <a:spcPts val="600"/>
                        </a:spcAft>
                      </a:pPr>
                      <a:r>
                        <a:rPr lang="es-ES" sz="1800" b="1" dirty="0">
                          <a:ln>
                            <a:noFill/>
                          </a:ln>
                          <a:solidFill>
                            <a:srgbClr val="000000"/>
                          </a:solidFill>
                          <a:latin typeface="Adobe Clean" panose="020B0503020404020204" pitchFamily="34" charset="0"/>
                        </a:rPr>
                        <a:t>Estado de Adobe</a:t>
                      </a:r>
                    </a:p>
                  </a:txBody>
                  <a:tcPr marL="0" marR="0" marT="0" marB="0" anchor="ctr">
                    <a:lnL>
                      <a:noFill/>
                    </a:lnL>
                    <a:lnR>
                      <a:noFill/>
                    </a:lnR>
                    <a:lnT w="12700" cap="flat" cmpd="sng" algn="ctr">
                      <a:solidFill>
                        <a:srgbClr val="F4F4F4"/>
                      </a:solidFill>
                      <a:prstDash val="solid"/>
                      <a:round/>
                      <a:headEnd type="none" w="med" len="med"/>
                      <a:tailEnd type="none" w="med" len="med"/>
                    </a:lnT>
                    <a:lnB>
                      <a:noFill/>
                    </a:lnB>
                    <a:solidFill>
                      <a:srgbClr val="F2F2F2"/>
                    </a:solidFill>
                  </a:tcPr>
                </a:tc>
                <a:extLst>
                  <a:ext uri="{0D108BD9-81ED-4DB2-BD59-A6C34878D82A}">
                    <a16:rowId xmlns:a16="http://schemas.microsoft.com/office/drawing/2014/main" val="2729569816"/>
                  </a:ext>
                </a:extLst>
              </a:tr>
              <a:tr h="1460500">
                <a:tc>
                  <a:txBody>
                    <a:bodyPr/>
                    <a:lstStyle/>
                    <a:p>
                      <a:pPr marR="0" indent="0" algn="ctr" rtl="0">
                        <a:lnSpc>
                          <a:spcPct val="119000"/>
                        </a:lnSpc>
                        <a:spcBef>
                          <a:spcPts val="0"/>
                        </a:spcBef>
                        <a:spcAft>
                          <a:spcPts val="1400"/>
                        </a:spcAft>
                      </a:pPr>
                      <a:r>
                        <a:rPr lang="es-ES" sz="1200" dirty="0">
                          <a:ln>
                            <a:noFill/>
                          </a:ln>
                          <a:solidFill>
                            <a:srgbClr val="000000"/>
                          </a:solidFill>
                          <a:latin typeface="Adobe Clean" panose="020B0503020404020204" pitchFamily="34" charset="0"/>
                        </a:rPr>
                        <a:t> </a:t>
                      </a:r>
                    </a:p>
                    <a:p>
                      <a:pPr marR="0" indent="0" algn="ctr" rtl="0">
                        <a:lnSpc>
                          <a:spcPct val="119000"/>
                        </a:lnSpc>
                        <a:spcBef>
                          <a:spcPts val="0"/>
                        </a:spcBef>
                        <a:spcAft>
                          <a:spcPts val="1400"/>
                        </a:spcAft>
                      </a:pPr>
                      <a:r>
                        <a:rPr lang="es-ES" sz="1200" u="sng" dirty="0">
                          <a:ln>
                            <a:noFill/>
                          </a:ln>
                          <a:solidFill>
                            <a:srgbClr val="085296"/>
                          </a:solidFill>
                          <a:latin typeface="Adobe Clean" panose="020B0503020404020204" pitchFamily="34" charset="0"/>
                          <a:hlinkClick r:id="rId2" action="ppaction://hlinkfile"/>
                        </a:rPr>
                        <a:t>Soporte de Adobe </a:t>
                      </a:r>
                      <a:br>
                        <a:rPr lang="es-ES" sz="1200" u="sng" dirty="0">
                          <a:ln>
                            <a:noFill/>
                          </a:ln>
                          <a:solidFill>
                            <a:srgbClr val="085296"/>
                          </a:solidFill>
                          <a:latin typeface="Adobe Clean" panose="020B0503020404020204" pitchFamily="34" charset="0"/>
                          <a:hlinkClick r:id="rId2" action="ppaction://hlinkfile"/>
                        </a:rPr>
                      </a:br>
                      <a:r>
                        <a:rPr lang="es-ES" sz="1200" u="sng" dirty="0" err="1">
                          <a:ln>
                            <a:noFill/>
                          </a:ln>
                          <a:solidFill>
                            <a:srgbClr val="085296"/>
                          </a:solidFill>
                          <a:latin typeface="Adobe Clean" panose="020B0503020404020204" pitchFamily="34" charset="0"/>
                          <a:hlinkClick r:id="rId2" action="ppaction://hlinkfile"/>
                        </a:rPr>
                        <a:t>Experience</a:t>
                      </a:r>
                      <a:r>
                        <a:rPr lang="es-ES" sz="1200" u="sng" dirty="0">
                          <a:ln>
                            <a:noFill/>
                          </a:ln>
                          <a:solidFill>
                            <a:srgbClr val="085296"/>
                          </a:solidFill>
                          <a:latin typeface="Adobe Clean" panose="020B0503020404020204" pitchFamily="34" charset="0"/>
                          <a:hlinkClick r:id="rId2" action="ppaction://hlinkfile"/>
                        </a:rPr>
                        <a:t> League</a:t>
                      </a:r>
                      <a:r>
                        <a:rPr lang="es-ES" sz="1200" dirty="0">
                          <a:ln>
                            <a:noFill/>
                          </a:ln>
                          <a:solidFill>
                            <a:srgbClr val="000000"/>
                          </a:solidFill>
                          <a:latin typeface="Adobe Clean" panose="020B0503020404020204" pitchFamily="34" charset="0"/>
                        </a:rPr>
                        <a:t> </a:t>
                      </a:r>
                    </a:p>
                    <a:p>
                      <a:pPr marR="0" indent="0" algn="ctr" rtl="0">
                        <a:lnSpc>
                          <a:spcPct val="119000"/>
                        </a:lnSpc>
                        <a:spcBef>
                          <a:spcPts val="0"/>
                        </a:spcBef>
                        <a:spcAft>
                          <a:spcPts val="1400"/>
                        </a:spcAft>
                      </a:pPr>
                      <a:r>
                        <a:rPr lang="es-ES" sz="1200" u="sng" dirty="0">
                          <a:ln>
                            <a:noFill/>
                          </a:ln>
                          <a:solidFill>
                            <a:srgbClr val="085296"/>
                          </a:solidFill>
                          <a:latin typeface="Adobe Clean" panose="020B0503020404020204" pitchFamily="34" charset="0"/>
                          <a:hlinkClick r:id="rId3"/>
                        </a:rPr>
                        <a:t>Soporte de Adobe </a:t>
                      </a:r>
                      <a:br>
                        <a:rPr lang="es-ES" sz="1200" u="sng" dirty="0">
                          <a:ln>
                            <a:noFill/>
                          </a:ln>
                          <a:solidFill>
                            <a:srgbClr val="085296"/>
                          </a:solidFill>
                          <a:latin typeface="Adobe Clean" panose="020B0503020404020204" pitchFamily="34" charset="0"/>
                          <a:hlinkClick r:id="rId3"/>
                        </a:rPr>
                      </a:br>
                      <a:r>
                        <a:rPr lang="es-ES" sz="1200" u="sng" dirty="0" err="1">
                          <a:ln>
                            <a:noFill/>
                          </a:ln>
                          <a:solidFill>
                            <a:srgbClr val="085296"/>
                          </a:solidFill>
                          <a:latin typeface="Adobe Clean" panose="020B0503020404020204" pitchFamily="34" charset="0"/>
                          <a:hlinkClick r:id="rId3"/>
                        </a:rPr>
                        <a:t>Experience</a:t>
                      </a:r>
                      <a:r>
                        <a:rPr lang="es-ES" sz="1200" u="sng" dirty="0">
                          <a:ln>
                            <a:noFill/>
                          </a:ln>
                          <a:solidFill>
                            <a:srgbClr val="085296"/>
                          </a:solidFill>
                          <a:latin typeface="Adobe Clean" panose="020B0503020404020204" pitchFamily="34" charset="0"/>
                          <a:hlinkClick r:id="rId3"/>
                        </a:rPr>
                        <a:t> Manager</a:t>
                      </a:r>
                    </a:p>
                    <a:p>
                      <a:pPr marR="0" indent="0" algn="ctr" rtl="0">
                        <a:lnSpc>
                          <a:spcPct val="119000"/>
                        </a:lnSpc>
                        <a:spcBef>
                          <a:spcPts val="0"/>
                        </a:spcBef>
                        <a:spcAft>
                          <a:spcPts val="1400"/>
                        </a:spcAft>
                      </a:pPr>
                      <a:r>
                        <a:rPr lang="es-ES" sz="1200" u="sng" dirty="0">
                          <a:ln>
                            <a:noFill/>
                          </a:ln>
                          <a:solidFill>
                            <a:srgbClr val="085296"/>
                          </a:solidFill>
                          <a:latin typeface="Adobe Clean" panose="020B0503020404020204" pitchFamily="34" charset="0"/>
                          <a:hlinkClick r:id="rId4"/>
                        </a:rPr>
                        <a:t>Soporte de Adobe </a:t>
                      </a:r>
                      <a:r>
                        <a:rPr lang="es-ES" sz="1200" u="sng" dirty="0" err="1">
                          <a:ln>
                            <a:noFill/>
                          </a:ln>
                          <a:solidFill>
                            <a:srgbClr val="085296"/>
                          </a:solidFill>
                          <a:latin typeface="Adobe Clean" panose="020B0503020404020204" pitchFamily="34" charset="0"/>
                          <a:hlinkClick r:id="rId4"/>
                        </a:rPr>
                        <a:t>Campaign</a:t>
                      </a:r>
                      <a:r>
                        <a:rPr lang="es-ES" sz="1200" i="1" dirty="0">
                          <a:ln>
                            <a:noFill/>
                          </a:ln>
                          <a:solidFill>
                            <a:srgbClr val="000000"/>
                          </a:solidFill>
                          <a:latin typeface="Adobe Clean" panose="020B0503020404020204" pitchFamily="34" charset="0"/>
                        </a:rPr>
                        <a:t> </a:t>
                      </a:r>
                    </a:p>
                  </a:txBody>
                  <a:tcPr marL="0" marR="0" marT="0" marB="0">
                    <a:lnL w="12700" cap="flat" cmpd="sng" algn="ctr">
                      <a:solidFill>
                        <a:srgbClr val="F4F4F4"/>
                      </a:solidFill>
                      <a:prstDash val="solid"/>
                      <a:round/>
                      <a:headEnd type="none" w="med" len="med"/>
                      <a:tailEnd type="none" w="med" len="med"/>
                    </a:lnL>
                    <a:lnR w="28575" cap="flat" cmpd="sng" algn="ctr">
                      <a:solidFill>
                        <a:srgbClr val="F4F4F4"/>
                      </a:solidFill>
                      <a:prstDash val="solid"/>
                      <a:round/>
                      <a:headEnd type="none" w="med" len="med"/>
                      <a:tailEnd type="none" w="med" len="med"/>
                    </a:lnR>
                    <a:lnT w="12700" cap="flat" cmpd="sng" algn="ctr">
                      <a:solidFill>
                        <a:srgbClr val="F4F4F4"/>
                      </a:solidFill>
                      <a:prstDash val="solid"/>
                      <a:round/>
                      <a:headEnd type="none" w="med" len="med"/>
                      <a:tailEnd type="none" w="med" len="med"/>
                    </a:lnT>
                    <a:lnB w="12700" cap="flat" cmpd="sng" algn="ctr">
                      <a:solidFill>
                        <a:srgbClr val="F6F6F6"/>
                      </a:solidFill>
                      <a:prstDash val="solid"/>
                      <a:round/>
                      <a:headEnd type="none" w="med" len="med"/>
                      <a:tailEnd type="none" w="med" len="med"/>
                    </a:lnB>
                  </a:tcPr>
                </a:tc>
                <a:tc>
                  <a:txBody>
                    <a:bodyPr/>
                    <a:lstStyle/>
                    <a:p>
                      <a:pPr marL="102870" marR="109842" indent="-36830" algn="ctr" rtl="0">
                        <a:lnSpc>
                          <a:spcPct val="104000"/>
                        </a:lnSpc>
                        <a:spcBef>
                          <a:spcPts val="180"/>
                        </a:spcBef>
                        <a:spcAft>
                          <a:spcPts val="600"/>
                        </a:spcAft>
                      </a:pPr>
                      <a:r>
                        <a:rPr lang="es-ES" sz="1200">
                          <a:ln>
                            <a:noFill/>
                          </a:ln>
                          <a:solidFill>
                            <a:srgbClr val="000000"/>
                          </a:solidFill>
                          <a:latin typeface="Adobe Clean" panose="020B0503020404020204" pitchFamily="34" charset="0"/>
                        </a:rPr>
                        <a:t> </a:t>
                      </a:r>
                    </a:p>
                    <a:p>
                      <a:pPr marL="102870" marR="109842" indent="-36830" algn="ctr" rtl="0">
                        <a:lnSpc>
                          <a:spcPct val="104000"/>
                        </a:lnSpc>
                        <a:spcBef>
                          <a:spcPts val="180"/>
                        </a:spcBef>
                        <a:spcAft>
                          <a:spcPts val="600"/>
                        </a:spcAft>
                      </a:pPr>
                      <a:r>
                        <a:rPr lang="es-ES" sz="1200">
                          <a:ln>
                            <a:noFill/>
                          </a:ln>
                          <a:solidFill>
                            <a:srgbClr val="000000"/>
                          </a:solidFill>
                          <a:latin typeface="Adobe Clean" panose="020B0503020404020204" pitchFamily="34" charset="0"/>
                        </a:rPr>
                        <a:t>Número de teléfono</a:t>
                      </a:r>
                    </a:p>
                    <a:p>
                      <a:pPr marL="102870" marR="109842" indent="-36830" algn="ctr" rtl="0">
                        <a:lnSpc>
                          <a:spcPct val="104000"/>
                        </a:lnSpc>
                        <a:spcBef>
                          <a:spcPts val="180"/>
                        </a:spcBef>
                        <a:spcAft>
                          <a:spcPts val="600"/>
                        </a:spcAft>
                      </a:pPr>
                      <a:r>
                        <a:rPr lang="es-ES" sz="1200">
                          <a:ln>
                            <a:noFill/>
                          </a:ln>
                          <a:solidFill>
                            <a:srgbClr val="000000"/>
                          </a:solidFill>
                          <a:latin typeface="Adobe Clean" panose="020B0503020404020204" pitchFamily="34" charset="0"/>
                        </a:rPr>
                        <a:t>1 800 497 0335 (EE. UU. y Canadá)</a:t>
                      </a:r>
                    </a:p>
                    <a:p>
                      <a:pPr marR="0" indent="0" algn="ctr" rtl="0">
                        <a:lnSpc>
                          <a:spcPct val="119000"/>
                        </a:lnSpc>
                        <a:spcBef>
                          <a:spcPts val="0"/>
                        </a:spcBef>
                        <a:spcAft>
                          <a:spcPts val="1400"/>
                        </a:spcAft>
                      </a:pPr>
                      <a:r>
                        <a:rPr lang="es-ES" sz="1200" u="sng">
                          <a:ln>
                            <a:noFill/>
                          </a:ln>
                          <a:solidFill>
                            <a:srgbClr val="085296"/>
                          </a:solidFill>
                          <a:latin typeface="Adobe Clean" panose="020B0503020404020204" pitchFamily="34" charset="0"/>
                          <a:hlinkClick r:id="rId5"/>
                        </a:rPr>
                        <a:t>Números de teléfono regionales</a:t>
                      </a:r>
                    </a:p>
                    <a:p>
                      <a:pPr marR="109842" indent="0" algn="ctr" rtl="0">
                        <a:lnSpc>
                          <a:spcPct val="104000"/>
                        </a:lnSpc>
                        <a:spcBef>
                          <a:spcPts val="180"/>
                        </a:spcBef>
                        <a:spcAft>
                          <a:spcPts val="600"/>
                        </a:spcAft>
                      </a:pPr>
                      <a:r>
                        <a:rPr lang="es-ES" sz="1200">
                          <a:ln>
                            <a:noFill/>
                          </a:ln>
                          <a:solidFill>
                            <a:srgbClr val="2C2C2C"/>
                          </a:solidFill>
                          <a:latin typeface="Adobe Clean" panose="020B0503020404020204" pitchFamily="34" charset="0"/>
                        </a:rPr>
                        <a:t> </a:t>
                      </a:r>
                    </a:p>
                    <a:p>
                      <a:pPr marL="102870" marR="109842" indent="-36830" algn="ctr" rtl="0">
                        <a:lnSpc>
                          <a:spcPct val="104000"/>
                        </a:lnSpc>
                        <a:spcBef>
                          <a:spcPts val="180"/>
                        </a:spcBef>
                        <a:spcAft>
                          <a:spcPts val="600"/>
                        </a:spcAft>
                      </a:pPr>
                      <a:r>
                        <a:rPr lang="es-ES" sz="1200">
                          <a:ln>
                            <a:noFill/>
                          </a:ln>
                          <a:solidFill>
                            <a:srgbClr val="2C2C2C"/>
                          </a:solidFill>
                          <a:latin typeface="Adobe Clean" panose="020B0503020404020204" pitchFamily="34" charset="0"/>
                        </a:rPr>
                        <a:t> </a:t>
                      </a:r>
                    </a:p>
                  </a:txBody>
                  <a:tcPr marL="0" marR="0" marT="0" marB="0">
                    <a:lnL w="28575" cap="flat" cmpd="sng" algn="ctr">
                      <a:solidFill>
                        <a:srgbClr val="F4F4F4"/>
                      </a:solidFill>
                      <a:prstDash val="solid"/>
                      <a:round/>
                      <a:headEnd type="none" w="med" len="med"/>
                      <a:tailEnd type="none" w="med" len="med"/>
                    </a:lnL>
                    <a:lnR w="28575" cap="flat" cmpd="sng" algn="ctr">
                      <a:solidFill>
                        <a:srgbClr val="F4F4F4"/>
                      </a:solidFill>
                      <a:prstDash val="solid"/>
                      <a:round/>
                      <a:headEnd type="none" w="med" len="med"/>
                      <a:tailEnd type="none" w="med" len="med"/>
                    </a:lnR>
                    <a:lnT>
                      <a:noFill/>
                    </a:lnT>
                    <a:lnB w="12700" cap="flat" cmpd="sng" algn="ctr">
                      <a:solidFill>
                        <a:srgbClr val="F6F6F6"/>
                      </a:solidFill>
                      <a:prstDash val="solid"/>
                      <a:round/>
                      <a:headEnd type="none" w="med" len="med"/>
                      <a:tailEnd type="none" w="med" len="med"/>
                    </a:lnB>
                  </a:tcPr>
                </a:tc>
                <a:tc>
                  <a:txBody>
                    <a:bodyPr/>
                    <a:lstStyle/>
                    <a:p>
                      <a:pPr marR="0" indent="0" algn="ctr" rtl="0">
                        <a:lnSpc>
                          <a:spcPct val="119000"/>
                        </a:lnSpc>
                        <a:spcBef>
                          <a:spcPts val="0"/>
                        </a:spcBef>
                        <a:spcAft>
                          <a:spcPts val="600"/>
                        </a:spcAft>
                      </a:pPr>
                      <a:r>
                        <a:rPr lang="es-ES" sz="1200" dirty="0">
                          <a:ln>
                            <a:noFill/>
                          </a:ln>
                          <a:solidFill>
                            <a:srgbClr val="000000"/>
                          </a:solidFill>
                          <a:latin typeface="Adobe Clean" panose="020B0503020404020204" pitchFamily="34" charset="0"/>
                        </a:rPr>
                        <a:t> </a:t>
                      </a:r>
                    </a:p>
                    <a:p>
                      <a:pPr marR="0" indent="0" algn="ctr" rtl="0">
                        <a:lnSpc>
                          <a:spcPct val="119000"/>
                        </a:lnSpc>
                        <a:spcBef>
                          <a:spcPts val="0"/>
                        </a:spcBef>
                        <a:spcAft>
                          <a:spcPts val="600"/>
                        </a:spcAft>
                      </a:pPr>
                      <a:r>
                        <a:rPr lang="es-ES" sz="1200" dirty="0">
                          <a:ln>
                            <a:noFill/>
                          </a:ln>
                          <a:solidFill>
                            <a:srgbClr val="000000"/>
                          </a:solidFill>
                          <a:latin typeface="Adobe Clean" panose="020B0503020404020204" pitchFamily="34" charset="0"/>
                        </a:rPr>
                        <a:t> </a:t>
                      </a:r>
                    </a:p>
                    <a:p>
                      <a:pPr marR="0" indent="0" algn="ctr" rtl="0">
                        <a:lnSpc>
                          <a:spcPct val="119000"/>
                        </a:lnSpc>
                        <a:spcBef>
                          <a:spcPts val="0"/>
                        </a:spcBef>
                        <a:spcAft>
                          <a:spcPts val="600"/>
                        </a:spcAft>
                      </a:pPr>
                      <a:r>
                        <a:rPr lang="es-ES" sz="1200" dirty="0">
                          <a:ln>
                            <a:noFill/>
                          </a:ln>
                          <a:solidFill>
                            <a:srgbClr val="000000"/>
                          </a:solidFill>
                          <a:latin typeface="Adobe Clean" panose="020B0503020404020204" pitchFamily="34" charset="0"/>
                        </a:rPr>
                        <a:t>Comprobar el estado de </a:t>
                      </a:r>
                      <a:br>
                        <a:rPr lang="es-ES" sz="1200" dirty="0">
                          <a:ln>
                            <a:noFill/>
                          </a:ln>
                          <a:solidFill>
                            <a:srgbClr val="000000"/>
                          </a:solidFill>
                          <a:latin typeface="Adobe Clean" panose="020B0503020404020204" pitchFamily="34" charset="0"/>
                        </a:rPr>
                      </a:br>
                      <a:r>
                        <a:rPr lang="es-ES" sz="1200" dirty="0">
                          <a:ln>
                            <a:noFill/>
                          </a:ln>
                          <a:solidFill>
                            <a:srgbClr val="000000"/>
                          </a:solidFill>
                          <a:latin typeface="Adobe Clean" panose="020B0503020404020204" pitchFamily="34" charset="0"/>
                        </a:rPr>
                        <a:t>los sistemas de Adobe</a:t>
                      </a:r>
                    </a:p>
                    <a:p>
                      <a:pPr marR="0" indent="0" algn="ctr" rtl="0">
                        <a:lnSpc>
                          <a:spcPct val="119000"/>
                        </a:lnSpc>
                        <a:spcBef>
                          <a:spcPts val="0"/>
                        </a:spcBef>
                        <a:spcAft>
                          <a:spcPts val="1400"/>
                        </a:spcAft>
                      </a:pPr>
                      <a:r>
                        <a:rPr lang="es-ES" sz="1200" u="sng" dirty="0">
                          <a:ln>
                            <a:noFill/>
                          </a:ln>
                          <a:solidFill>
                            <a:srgbClr val="085296"/>
                          </a:solidFill>
                          <a:latin typeface="Adobe Clean" panose="020B0503020404020204" pitchFamily="34" charset="0"/>
                          <a:hlinkClick r:id="rId6"/>
                        </a:rPr>
                        <a:t>Estado general de los sistemas</a:t>
                      </a:r>
                    </a:p>
                    <a:p>
                      <a:pPr marR="0" indent="0" algn="ctr" rtl="0">
                        <a:lnSpc>
                          <a:spcPct val="119000"/>
                        </a:lnSpc>
                        <a:spcBef>
                          <a:spcPts val="0"/>
                        </a:spcBef>
                        <a:spcAft>
                          <a:spcPts val="600"/>
                        </a:spcAft>
                      </a:pPr>
                      <a:r>
                        <a:rPr lang="es-ES" sz="1200" dirty="0">
                          <a:ln>
                            <a:noFill/>
                          </a:ln>
                          <a:solidFill>
                            <a:srgbClr val="000000"/>
                          </a:solidFill>
                          <a:latin typeface="Adobe Clean" panose="020B0503020404020204" pitchFamily="34" charset="0"/>
                        </a:rPr>
                        <a:t> </a:t>
                      </a:r>
                    </a:p>
                    <a:p>
                      <a:pPr marR="0" indent="0" algn="ctr" rtl="0">
                        <a:lnSpc>
                          <a:spcPct val="119000"/>
                        </a:lnSpc>
                        <a:spcBef>
                          <a:spcPts val="0"/>
                        </a:spcBef>
                        <a:spcAft>
                          <a:spcPts val="600"/>
                        </a:spcAft>
                      </a:pPr>
                      <a:r>
                        <a:rPr lang="es-ES" sz="1200" dirty="0">
                          <a:ln>
                            <a:noFill/>
                          </a:ln>
                          <a:solidFill>
                            <a:srgbClr val="000000"/>
                          </a:solidFill>
                          <a:latin typeface="Adobe Clean" panose="020B0503020404020204" pitchFamily="34" charset="0"/>
                        </a:rPr>
                        <a:t> </a:t>
                      </a:r>
                    </a:p>
                    <a:p>
                      <a:pPr marR="0" indent="0" algn="ctr" rtl="0">
                        <a:lnSpc>
                          <a:spcPct val="119000"/>
                        </a:lnSpc>
                        <a:spcBef>
                          <a:spcPts val="0"/>
                        </a:spcBef>
                        <a:spcAft>
                          <a:spcPts val="0"/>
                        </a:spcAft>
                      </a:pPr>
                      <a:r>
                        <a:rPr lang="es-ES" sz="1200" i="1" dirty="0">
                          <a:ln>
                            <a:noFill/>
                          </a:ln>
                          <a:solidFill>
                            <a:srgbClr val="000000"/>
                          </a:solidFill>
                          <a:latin typeface="Adobe Clean" panose="020B0503020404020204" pitchFamily="34" charset="0"/>
                        </a:rPr>
                        <a:t> </a:t>
                      </a:r>
                    </a:p>
                  </a:txBody>
                  <a:tcPr marL="0" marR="0" marT="0" marB="0">
                    <a:lnL w="28575" cap="flat" cmpd="sng" algn="ctr">
                      <a:solidFill>
                        <a:srgbClr val="F4F4F4"/>
                      </a:solidFill>
                      <a:prstDash val="solid"/>
                      <a:round/>
                      <a:headEnd type="none" w="med" len="med"/>
                      <a:tailEnd type="none" w="med" len="med"/>
                    </a:lnL>
                    <a:lnR w="28575" cap="flat" cmpd="sng" algn="ctr">
                      <a:solidFill>
                        <a:srgbClr val="F4F4F4"/>
                      </a:solidFill>
                      <a:prstDash val="solid"/>
                      <a:round/>
                      <a:headEnd type="none" w="med" len="med"/>
                      <a:tailEnd type="none" w="med" len="med"/>
                    </a:lnR>
                    <a:lnT>
                      <a:noFill/>
                    </a:lnT>
                    <a:lnB w="12700" cap="flat" cmpd="sng" algn="ctr">
                      <a:solidFill>
                        <a:srgbClr val="F4F4F4"/>
                      </a:solidFill>
                      <a:prstDash val="solid"/>
                      <a:round/>
                      <a:headEnd type="none" w="med" len="med"/>
                      <a:tailEnd type="none" w="med" len="med"/>
                    </a:lnB>
                  </a:tcPr>
                </a:tc>
                <a:extLst>
                  <a:ext uri="{0D108BD9-81ED-4DB2-BD59-A6C34878D82A}">
                    <a16:rowId xmlns:a16="http://schemas.microsoft.com/office/drawing/2014/main" val="1091717936"/>
                  </a:ext>
                </a:extLst>
              </a:tr>
            </a:tbl>
          </a:graphicData>
        </a:graphic>
      </p:graphicFrame>
      <p:sp>
        <p:nvSpPr>
          <p:cNvPr id="13" name="Text Box 3">
            <a:extLst>
              <a:ext uri="{FF2B5EF4-FFF2-40B4-BE49-F238E27FC236}">
                <a16:creationId xmlns:a16="http://schemas.microsoft.com/office/drawing/2014/main" id="{93DA5AC3-B445-4018-81A4-85FDCE8DD97F}"/>
              </a:ext>
            </a:extLst>
          </p:cNvPr>
          <p:cNvSpPr txBox="1">
            <a:spLocks noChangeArrowheads="1"/>
          </p:cNvSpPr>
          <p:nvPr/>
        </p:nvSpPr>
        <p:spPr bwMode="auto">
          <a:xfrm>
            <a:off x="4174456" y="2789144"/>
            <a:ext cx="4551363" cy="395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828675" lvl="0" indent="0" algn="ctr" defTabSz="914400" rtl="0" eaLnBrk="0" fontAlgn="base" latinLnBrk="0" hangingPunct="0">
              <a:lnSpc>
                <a:spcPct val="100000"/>
              </a:lnSpc>
              <a:spcBef>
                <a:spcPct val="0"/>
              </a:spcBef>
              <a:spcAft>
                <a:spcPts val="600"/>
              </a:spcAft>
              <a:buClrTx/>
              <a:buSzTx/>
              <a:buFontTx/>
              <a:buNone/>
              <a:tabLst/>
            </a:pPr>
            <a:r>
              <a:rPr kumimoji="0" lang="es-ES" sz="2000" b="1" i="0" u="sng" strike="noStrike" cap="none" normalizeH="0" baseline="0">
                <a:ln>
                  <a:noFill/>
                </a:ln>
                <a:solidFill>
                  <a:srgbClr val="FE0C01"/>
                </a:solidFill>
                <a:latin typeface="Calibri" panose="020F0502020204030204" pitchFamily="34" charset="0"/>
              </a:rPr>
              <a:t>SOPORTE DE ENTERPRISE CLOUD</a:t>
            </a:r>
          </a:p>
        </p:txBody>
      </p:sp>
      <p:sp>
        <p:nvSpPr>
          <p:cNvPr id="15" name="TextBox 14">
            <a:extLst>
              <a:ext uri="{FF2B5EF4-FFF2-40B4-BE49-F238E27FC236}">
                <a16:creationId xmlns:a16="http://schemas.microsoft.com/office/drawing/2014/main" id="{60D51028-77B0-4639-9CFF-2DBB68281A6E}"/>
              </a:ext>
            </a:extLst>
          </p:cNvPr>
          <p:cNvSpPr txBox="1"/>
          <p:nvPr/>
        </p:nvSpPr>
        <p:spPr>
          <a:xfrm>
            <a:off x="-66676" y="6273405"/>
            <a:ext cx="11526246" cy="543867"/>
          </a:xfrm>
          <a:prstGeom prst="rect">
            <a:avLst/>
          </a:prstGeom>
          <a:noFill/>
        </p:spPr>
        <p:txBody>
          <a:bodyPr wrap="square">
            <a:spAutoFit/>
          </a:bodyPr>
          <a:lstStyle/>
          <a:p>
            <a:pPr marL="76200" marR="0" indent="0">
              <a:lnSpc>
                <a:spcPct val="110000"/>
              </a:lnSpc>
              <a:spcBef>
                <a:spcPts val="0"/>
              </a:spcBef>
              <a:spcAft>
                <a:spcPts val="600"/>
              </a:spcAft>
            </a:pPr>
            <a:r>
              <a:rPr lang="es-ES" sz="1100" i="1" dirty="0">
                <a:ln>
                  <a:noFill/>
                </a:ln>
                <a:solidFill>
                  <a:srgbClr val="000000"/>
                </a:solidFill>
              </a:rPr>
              <a:t>* No todos los productos tienen un portal ni un chat de asistencia. Consulte cada página de producto para ver las formas de ponerse en contacto con el equipo de Atención al cliente</a:t>
            </a:r>
          </a:p>
          <a:p>
            <a:pPr marL="0" marR="0" indent="0">
              <a:lnSpc>
                <a:spcPct val="119000"/>
              </a:lnSpc>
              <a:spcBef>
                <a:spcPts val="0"/>
              </a:spcBef>
              <a:spcAft>
                <a:spcPts val="600"/>
              </a:spcAft>
            </a:pPr>
            <a:r>
              <a:rPr lang="es-ES" sz="1100" dirty="0">
                <a:ln>
                  <a:noFill/>
                </a:ln>
                <a:solidFill>
                  <a:srgbClr val="000000"/>
                </a:solidFill>
              </a:rPr>
              <a:t> </a:t>
            </a:r>
          </a:p>
        </p:txBody>
      </p:sp>
    </p:spTree>
    <p:extLst>
      <p:ext uri="{BB962C8B-B14F-4D97-AF65-F5344CB8AC3E}">
        <p14:creationId xmlns:p14="http://schemas.microsoft.com/office/powerpoint/2010/main" val="25788841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39805-0517-4905-82E7-8646324B0F90}"/>
              </a:ext>
            </a:extLst>
          </p:cNvPr>
          <p:cNvSpPr>
            <a:spLocks noGrp="1"/>
          </p:cNvSpPr>
          <p:nvPr>
            <p:ph type="title"/>
          </p:nvPr>
        </p:nvSpPr>
        <p:spPr/>
        <p:txBody>
          <a:bodyPr/>
          <a:lstStyle/>
          <a:p>
            <a:r>
              <a:rPr lang="es-ES"/>
              <a:t>¿Quién puede ponerse en contacto con Atención al cliente?</a:t>
            </a:r>
          </a:p>
        </p:txBody>
      </p:sp>
      <p:sp>
        <p:nvSpPr>
          <p:cNvPr id="3" name="Content Placeholder 2">
            <a:extLst>
              <a:ext uri="{FF2B5EF4-FFF2-40B4-BE49-F238E27FC236}">
                <a16:creationId xmlns:a16="http://schemas.microsoft.com/office/drawing/2014/main" id="{621CAE75-9FE8-4850-9378-9D94584CBBDB}"/>
              </a:ext>
            </a:extLst>
          </p:cNvPr>
          <p:cNvSpPr>
            <a:spLocks noGrp="1"/>
          </p:cNvSpPr>
          <p:nvPr>
            <p:ph sz="quarter" idx="13"/>
          </p:nvPr>
        </p:nvSpPr>
        <p:spPr>
          <a:xfrm>
            <a:off x="291060" y="1000386"/>
            <a:ext cx="11521440" cy="4636008"/>
          </a:xfrm>
        </p:spPr>
        <p:txBody>
          <a:bodyPr/>
          <a:lstStyle/>
          <a:p>
            <a:pPr marL="0" marR="0" indent="0" algn="l">
              <a:lnSpc>
                <a:spcPct val="119000"/>
              </a:lnSpc>
              <a:spcBef>
                <a:spcPts val="0"/>
              </a:spcBef>
              <a:spcAft>
                <a:spcPts val="0"/>
              </a:spcAft>
              <a:buNone/>
            </a:pPr>
            <a:r>
              <a:rPr lang="es-ES" sz="1800" dirty="0">
                <a:ln>
                  <a:noFill/>
                </a:ln>
                <a:solidFill>
                  <a:srgbClr val="000000"/>
                </a:solidFill>
                <a:latin typeface="+mn-lt"/>
              </a:rPr>
              <a:t>Adobe se toma muy en serio la seguridad y la protección de sus datos. Para garantizar esta seguridad, le recomendamos designar a algunas personas de su organización como </a:t>
            </a:r>
            <a:r>
              <a:rPr lang="es-ES" sz="1800" u="sng" dirty="0">
                <a:ln>
                  <a:noFill/>
                </a:ln>
                <a:solidFill>
                  <a:srgbClr val="085296"/>
                </a:solidFill>
                <a:latin typeface="+mn-lt"/>
                <a:hlinkClick r:id="rId2"/>
              </a:rPr>
              <a:t>Personas de contacto de soporte</a:t>
            </a:r>
            <a:r>
              <a:rPr lang="es-ES" sz="1800" dirty="0">
                <a:ln>
                  <a:noFill/>
                </a:ln>
                <a:solidFill>
                  <a:srgbClr val="000000"/>
                </a:solidFill>
                <a:latin typeface="+mn-lt"/>
              </a:rPr>
              <a:t>, que tendrán acceso completo </a:t>
            </a:r>
            <a:br>
              <a:rPr lang="es-ES" sz="1800" dirty="0">
                <a:ln>
                  <a:noFill/>
                </a:ln>
                <a:solidFill>
                  <a:srgbClr val="000000"/>
                </a:solidFill>
                <a:latin typeface="+mn-lt"/>
              </a:rPr>
            </a:br>
            <a:r>
              <a:rPr lang="es-ES" sz="1800" dirty="0">
                <a:ln>
                  <a:noFill/>
                </a:ln>
                <a:solidFill>
                  <a:srgbClr val="000000"/>
                </a:solidFill>
                <a:latin typeface="+mn-lt"/>
              </a:rPr>
              <a:t>al producto, contarán con formación sobre el mismo y podrán responder a preguntas básicas sobre la implementación. </a:t>
            </a:r>
          </a:p>
          <a:p>
            <a:pPr marL="0" marR="0" indent="0" algn="l">
              <a:lnSpc>
                <a:spcPct val="119000"/>
              </a:lnSpc>
              <a:spcBef>
                <a:spcPts val="0"/>
              </a:spcBef>
              <a:spcAft>
                <a:spcPts val="0"/>
              </a:spcAft>
              <a:buNone/>
            </a:pPr>
            <a:r>
              <a:rPr lang="es-ES" sz="1800" dirty="0">
                <a:ln>
                  <a:noFill/>
                </a:ln>
                <a:solidFill>
                  <a:srgbClr val="000000"/>
                </a:solidFill>
                <a:latin typeface="+mn-lt"/>
              </a:rPr>
              <a:t>· Solo las Personas de contacto de soporte tendrán autorización para tratar los datos y realizar los cambios necesarios </a:t>
            </a:r>
            <a:br>
              <a:rPr lang="es-ES" sz="1800" dirty="0">
                <a:ln>
                  <a:noFill/>
                </a:ln>
                <a:solidFill>
                  <a:srgbClr val="000000"/>
                </a:solidFill>
                <a:latin typeface="+mn-lt"/>
              </a:rPr>
            </a:br>
            <a:r>
              <a:rPr lang="es-ES" sz="1800" dirty="0">
                <a:ln>
                  <a:noFill/>
                </a:ln>
                <a:solidFill>
                  <a:srgbClr val="000000"/>
                </a:solidFill>
                <a:latin typeface="+mn-lt"/>
              </a:rPr>
              <a:t>en la configuración de la cuenta.</a:t>
            </a:r>
          </a:p>
          <a:p>
            <a:pPr marL="0" marR="0" indent="0" algn="l">
              <a:lnSpc>
                <a:spcPct val="119000"/>
              </a:lnSpc>
              <a:spcBef>
                <a:spcPts val="0"/>
              </a:spcBef>
              <a:spcAft>
                <a:spcPts val="0"/>
              </a:spcAft>
              <a:buNone/>
            </a:pPr>
            <a:r>
              <a:rPr lang="es-ES" sz="1800" dirty="0">
                <a:ln>
                  <a:noFill/>
                </a:ln>
                <a:solidFill>
                  <a:srgbClr val="000000"/>
                </a:solidFill>
                <a:latin typeface="+mn-lt"/>
              </a:rPr>
              <a:t>· Las personas que no sean Personas de contacto de soporte pueden ponerse en contacto con el equipo de Soporte, </a:t>
            </a:r>
            <a:br>
              <a:rPr lang="es-ES" sz="1800" dirty="0">
                <a:ln>
                  <a:noFill/>
                </a:ln>
                <a:solidFill>
                  <a:srgbClr val="000000"/>
                </a:solidFill>
                <a:latin typeface="+mn-lt"/>
              </a:rPr>
            </a:br>
            <a:r>
              <a:rPr lang="es-ES" sz="1800" dirty="0">
                <a:ln>
                  <a:noFill/>
                </a:ln>
                <a:solidFill>
                  <a:srgbClr val="000000"/>
                </a:solidFill>
                <a:latin typeface="+mn-lt"/>
              </a:rPr>
              <a:t>sin embargo, se les redirigirá a las páginas de ayuda o foros en línea.</a:t>
            </a:r>
          </a:p>
          <a:p>
            <a:pPr marL="0" marR="0" indent="0" algn="l">
              <a:lnSpc>
                <a:spcPct val="110000"/>
              </a:lnSpc>
              <a:spcBef>
                <a:spcPts val="0"/>
              </a:spcBef>
              <a:spcAft>
                <a:spcPts val="0"/>
              </a:spcAft>
              <a:buNone/>
            </a:pPr>
            <a:r>
              <a:rPr lang="es-ES" sz="1100" dirty="0">
                <a:ln>
                  <a:noFill/>
                </a:ln>
                <a:solidFill>
                  <a:srgbClr val="000000"/>
                </a:solidFill>
                <a:latin typeface="+mn-lt"/>
              </a:rPr>
              <a:t> </a:t>
            </a:r>
          </a:p>
          <a:p>
            <a:pPr marL="173038" marR="0" indent="0" algn="l">
              <a:lnSpc>
                <a:spcPct val="119000"/>
              </a:lnSpc>
              <a:spcBef>
                <a:spcPts val="0"/>
              </a:spcBef>
              <a:spcAft>
                <a:spcPts val="0"/>
              </a:spcAft>
              <a:buNone/>
            </a:pPr>
            <a:r>
              <a:rPr lang="es-ES" sz="1800" b="1" dirty="0">
                <a:ln>
                  <a:noFill/>
                </a:ln>
                <a:solidFill>
                  <a:srgbClr val="000000"/>
                </a:solidFill>
                <a:latin typeface="+mn-lt"/>
              </a:rPr>
              <a:t>Modificar o añadir Personas de contacto de soporte</a:t>
            </a:r>
          </a:p>
          <a:p>
            <a:pPr marL="227013" marR="0" indent="0" algn="l">
              <a:lnSpc>
                <a:spcPct val="119000"/>
              </a:lnSpc>
              <a:spcBef>
                <a:spcPts val="0"/>
              </a:spcBef>
              <a:spcAft>
                <a:spcPts val="0"/>
              </a:spcAft>
              <a:buNone/>
            </a:pPr>
            <a:r>
              <a:rPr lang="es-ES" sz="1800" dirty="0">
                <a:ln>
                  <a:noFill/>
                </a:ln>
                <a:solidFill>
                  <a:srgbClr val="000000"/>
                </a:solidFill>
                <a:latin typeface="+mn-lt"/>
              </a:rPr>
              <a:t>· Solo las Personas de contacto de soporte actuales pueden modificar la lista de Personas de contacto de soporte </a:t>
            </a:r>
            <a:br>
              <a:rPr lang="es-ES" sz="1800" dirty="0">
                <a:ln>
                  <a:noFill/>
                </a:ln>
                <a:solidFill>
                  <a:srgbClr val="000000"/>
                </a:solidFill>
                <a:latin typeface="+mn-lt"/>
              </a:rPr>
            </a:br>
            <a:r>
              <a:rPr lang="es-ES" sz="1800" dirty="0">
                <a:ln>
                  <a:noFill/>
                </a:ln>
                <a:solidFill>
                  <a:srgbClr val="000000"/>
                </a:solidFill>
                <a:latin typeface="+mn-lt"/>
              </a:rPr>
              <a:t>de la organización. </a:t>
            </a:r>
          </a:p>
          <a:p>
            <a:pPr marL="227013" marR="0" indent="0" algn="l">
              <a:lnSpc>
                <a:spcPct val="119000"/>
              </a:lnSpc>
              <a:spcBef>
                <a:spcPts val="0"/>
              </a:spcBef>
              <a:spcAft>
                <a:spcPts val="0"/>
              </a:spcAft>
              <a:buNone/>
            </a:pPr>
            <a:r>
              <a:rPr lang="es-ES" sz="1800" dirty="0">
                <a:ln>
                  <a:noFill/>
                </a:ln>
                <a:solidFill>
                  <a:srgbClr val="000000"/>
                </a:solidFill>
                <a:latin typeface="+mn-lt"/>
              </a:rPr>
              <a:t>· Para eliminar o añadir usuarios, deben ponerse en contacto con Atención al cliente por teléfono o correo electrónico.</a:t>
            </a:r>
          </a:p>
          <a:p>
            <a:pPr marL="0" marR="0" indent="0" algn="l">
              <a:lnSpc>
                <a:spcPct val="119000"/>
              </a:lnSpc>
              <a:spcBef>
                <a:spcPts val="0"/>
              </a:spcBef>
              <a:spcAft>
                <a:spcPts val="600"/>
              </a:spcAft>
              <a:buNone/>
            </a:pPr>
            <a:r>
              <a:rPr lang="es-ES" sz="1800" dirty="0">
                <a:ln>
                  <a:noFill/>
                </a:ln>
                <a:solidFill>
                  <a:srgbClr val="000000"/>
                </a:solidFill>
                <a:latin typeface="+mn-lt"/>
              </a:rPr>
              <a:t> </a:t>
            </a:r>
          </a:p>
          <a:p>
            <a:endParaRPr lang="en-US" dirty="0">
              <a:latin typeface="+mn-lt"/>
            </a:endParaRPr>
          </a:p>
        </p:txBody>
      </p:sp>
      <p:graphicFrame>
        <p:nvGraphicFramePr>
          <p:cNvPr id="4" name="Table 3">
            <a:extLst>
              <a:ext uri="{FF2B5EF4-FFF2-40B4-BE49-F238E27FC236}">
                <a16:creationId xmlns:a16="http://schemas.microsoft.com/office/drawing/2014/main" id="{1C7B0646-4552-43CB-BCAA-CD7DD69181E3}"/>
              </a:ext>
            </a:extLst>
          </p:cNvPr>
          <p:cNvGraphicFramePr>
            <a:graphicFrameLocks noGrp="1"/>
          </p:cNvGraphicFramePr>
          <p:nvPr>
            <p:extLst>
              <p:ext uri="{D42A27DB-BD31-4B8C-83A1-F6EECF244321}">
                <p14:modId xmlns:p14="http://schemas.microsoft.com/office/powerpoint/2010/main" val="4090159401"/>
              </p:ext>
            </p:extLst>
          </p:nvPr>
        </p:nvGraphicFramePr>
        <p:xfrm>
          <a:off x="3081567" y="4973993"/>
          <a:ext cx="5940425" cy="1320165"/>
        </p:xfrm>
        <a:graphic>
          <a:graphicData uri="http://schemas.openxmlformats.org/drawingml/2006/table">
            <a:tbl>
              <a:tblPr/>
              <a:tblGrid>
                <a:gridCol w="1044606">
                  <a:extLst>
                    <a:ext uri="{9D8B030D-6E8A-4147-A177-3AD203B41FA5}">
                      <a16:colId xmlns:a16="http://schemas.microsoft.com/office/drawing/2014/main" val="1633265098"/>
                    </a:ext>
                  </a:extLst>
                </a:gridCol>
                <a:gridCol w="1038194">
                  <a:extLst>
                    <a:ext uri="{9D8B030D-6E8A-4147-A177-3AD203B41FA5}">
                      <a16:colId xmlns:a16="http://schemas.microsoft.com/office/drawing/2014/main" val="2403856680"/>
                    </a:ext>
                  </a:extLst>
                </a:gridCol>
                <a:gridCol w="1285875">
                  <a:extLst>
                    <a:ext uri="{9D8B030D-6E8A-4147-A177-3AD203B41FA5}">
                      <a16:colId xmlns:a16="http://schemas.microsoft.com/office/drawing/2014/main" val="1293264714"/>
                    </a:ext>
                  </a:extLst>
                </a:gridCol>
                <a:gridCol w="1285875">
                  <a:extLst>
                    <a:ext uri="{9D8B030D-6E8A-4147-A177-3AD203B41FA5}">
                      <a16:colId xmlns:a16="http://schemas.microsoft.com/office/drawing/2014/main" val="1936531348"/>
                    </a:ext>
                  </a:extLst>
                </a:gridCol>
                <a:gridCol w="1285875">
                  <a:extLst>
                    <a:ext uri="{9D8B030D-6E8A-4147-A177-3AD203B41FA5}">
                      <a16:colId xmlns:a16="http://schemas.microsoft.com/office/drawing/2014/main" val="4077835534"/>
                    </a:ext>
                  </a:extLst>
                </a:gridCol>
              </a:tblGrid>
              <a:tr h="280670">
                <a:tc gridSpan="5">
                  <a:txBody>
                    <a:bodyPr/>
                    <a:lstStyle/>
                    <a:p>
                      <a:pPr marR="0" indent="0" algn="ctr" rtl="0">
                        <a:lnSpc>
                          <a:spcPct val="119000"/>
                        </a:lnSpc>
                        <a:spcBef>
                          <a:spcPts val="0"/>
                        </a:spcBef>
                        <a:spcAft>
                          <a:spcPts val="600"/>
                        </a:spcAft>
                      </a:pPr>
                      <a:r>
                        <a:rPr lang="es-ES" sz="1200" b="1">
                          <a:ln>
                            <a:noFill/>
                          </a:ln>
                          <a:solidFill>
                            <a:srgbClr val="000000"/>
                          </a:solidFill>
                          <a:latin typeface="Adobe Clean" panose="020B0503020404020204" pitchFamily="34" charset="0"/>
                        </a:rPr>
                        <a:t>ATENCIÓN AL CLIENTE DE ADOBE: USUARIOS CUBIERTOS POR EL SOPORTE</a:t>
                      </a:r>
                    </a:p>
                  </a:txBody>
                  <a:tcPr marL="54610" marR="54610" marT="54610" marB="54610">
                    <a:lnL w="12700" cap="flat" cmpd="sng" algn="ctr">
                      <a:solidFill>
                        <a:srgbClr val="A6A6A6"/>
                      </a:solidFill>
                      <a:prstDash val="solid"/>
                      <a:round/>
                      <a:headEnd type="none" w="med" len="med"/>
                      <a:tailEnd type="none" w="med" len="med"/>
                    </a:lnL>
                    <a:lnR w="12700" cap="flat" cmpd="sng" algn="ctr">
                      <a:solidFill>
                        <a:srgbClr val="A6A6A6"/>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solidFill>
                      <a:srgbClr val="F5F5F5"/>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423470168"/>
                  </a:ext>
                </a:extLst>
              </a:tr>
              <a:tr h="319405">
                <a:tc>
                  <a:txBody>
                    <a:bodyPr/>
                    <a:lstStyle/>
                    <a:p>
                      <a:pPr marR="0" indent="0" algn="ctr" rtl="0">
                        <a:lnSpc>
                          <a:spcPct val="119000"/>
                        </a:lnSpc>
                        <a:spcBef>
                          <a:spcPts val="0"/>
                        </a:spcBef>
                        <a:spcAft>
                          <a:spcPts val="600"/>
                        </a:spcAft>
                      </a:pPr>
                      <a:r>
                        <a:rPr lang="es-ES" sz="1000">
                          <a:ln>
                            <a:noFill/>
                          </a:ln>
                          <a:solidFill>
                            <a:srgbClr val="000000"/>
                          </a:solidFill>
                          <a:latin typeface="Calibri" panose="020F0502020204030204" pitchFamily="34" charset="0"/>
                        </a:rPr>
                        <a:t> </a:t>
                      </a:r>
                    </a:p>
                  </a:txBody>
                  <a:tcPr marL="54610" marR="54610" marT="54610" marB="54610" anchor="ctr">
                    <a:lnL w="12700" cap="flat" cmpd="sng" algn="ctr">
                      <a:solidFill>
                        <a:srgbClr val="A6A6A6"/>
                      </a:solidFill>
                      <a:prstDash val="solid"/>
                      <a:round/>
                      <a:headEnd type="none" w="med" len="med"/>
                      <a:tailEnd type="none" w="med" len="med"/>
                    </a:lnL>
                    <a:lnR w="12700" cap="flat" cmpd="sng" algn="ctr">
                      <a:solidFill>
                        <a:srgbClr val="A6A6A6"/>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solidFill>
                      <a:srgbClr val="F2F2F2"/>
                    </a:solidFill>
                  </a:tcPr>
                </a:tc>
                <a:tc>
                  <a:txBody>
                    <a:bodyPr/>
                    <a:lstStyle/>
                    <a:p>
                      <a:pPr marR="0" indent="0" algn="ctr" rtl="0">
                        <a:lnSpc>
                          <a:spcPct val="119000"/>
                        </a:lnSpc>
                        <a:spcBef>
                          <a:spcPts val="0"/>
                        </a:spcBef>
                        <a:spcAft>
                          <a:spcPts val="600"/>
                        </a:spcAft>
                      </a:pPr>
                      <a:r>
                        <a:rPr lang="es-ES" sz="1200">
                          <a:ln>
                            <a:noFill/>
                          </a:ln>
                          <a:solidFill>
                            <a:srgbClr val="000000"/>
                          </a:solidFill>
                          <a:latin typeface="Adobe Clean Light" panose="020B0303020404020204" pitchFamily="34" charset="0"/>
                        </a:rPr>
                        <a:t>Soporte Online</a:t>
                      </a:r>
                    </a:p>
                  </a:txBody>
                  <a:tcPr marL="54610" marR="54610" marT="54610" marB="54610" anchor="ctr">
                    <a:lnL w="12700" cap="flat" cmpd="sng" algn="ctr">
                      <a:solidFill>
                        <a:srgbClr val="A6A6A6"/>
                      </a:solidFill>
                      <a:prstDash val="solid"/>
                      <a:round/>
                      <a:headEnd type="none" w="med" len="med"/>
                      <a:tailEnd type="none" w="med" len="med"/>
                    </a:lnL>
                    <a:lnR w="12700" cap="flat" cmpd="sng" algn="ctr">
                      <a:solidFill>
                        <a:srgbClr val="A6A6A6"/>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solidFill>
                      <a:srgbClr val="F2F2F2"/>
                    </a:solidFill>
                  </a:tcPr>
                </a:tc>
                <a:tc>
                  <a:txBody>
                    <a:bodyPr/>
                    <a:lstStyle/>
                    <a:p>
                      <a:pPr marR="0" indent="0" algn="ctr" rtl="0">
                        <a:lnSpc>
                          <a:spcPct val="119000"/>
                        </a:lnSpc>
                        <a:spcBef>
                          <a:spcPts val="0"/>
                        </a:spcBef>
                        <a:spcAft>
                          <a:spcPts val="600"/>
                        </a:spcAft>
                      </a:pPr>
                      <a:r>
                        <a:rPr lang="es-ES" sz="1200">
                          <a:ln>
                            <a:noFill/>
                          </a:ln>
                          <a:solidFill>
                            <a:srgbClr val="000000"/>
                          </a:solidFill>
                          <a:latin typeface="Adobe Clean Light" panose="020B0303020404020204" pitchFamily="34" charset="0"/>
                        </a:rPr>
                        <a:t>Soporte Business</a:t>
                      </a:r>
                    </a:p>
                  </a:txBody>
                  <a:tcPr marL="54610" marR="54610" marT="54610" marB="54610" anchor="ctr">
                    <a:lnL w="12700" cap="flat" cmpd="sng" algn="ctr">
                      <a:solidFill>
                        <a:srgbClr val="A6A6A6"/>
                      </a:solidFill>
                      <a:prstDash val="solid"/>
                      <a:round/>
                      <a:headEnd type="none" w="med" len="med"/>
                      <a:tailEnd type="none" w="med" len="med"/>
                    </a:lnL>
                    <a:lnR w="12700" cap="flat" cmpd="sng" algn="ctr">
                      <a:solidFill>
                        <a:srgbClr val="A6A6A6"/>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solidFill>
                      <a:srgbClr val="F2F2F2"/>
                    </a:solidFill>
                  </a:tcPr>
                </a:tc>
                <a:tc>
                  <a:txBody>
                    <a:bodyPr/>
                    <a:lstStyle/>
                    <a:p>
                      <a:pPr marR="0" indent="0" algn="ctr" rtl="0">
                        <a:lnSpc>
                          <a:spcPct val="119000"/>
                        </a:lnSpc>
                        <a:spcBef>
                          <a:spcPts val="0"/>
                        </a:spcBef>
                        <a:spcAft>
                          <a:spcPts val="600"/>
                        </a:spcAft>
                      </a:pPr>
                      <a:r>
                        <a:rPr lang="es-ES" sz="1200">
                          <a:ln>
                            <a:noFill/>
                          </a:ln>
                          <a:solidFill>
                            <a:srgbClr val="000000"/>
                          </a:solidFill>
                          <a:latin typeface="Adobe Clean Light" panose="020B0303020404020204" pitchFamily="34" charset="0"/>
                        </a:rPr>
                        <a:t>Soporte Enterprise</a:t>
                      </a:r>
                    </a:p>
                  </a:txBody>
                  <a:tcPr marL="54610" marR="54610" marT="54610" marB="54610" anchor="ctr">
                    <a:lnL w="12700" cap="flat" cmpd="sng" algn="ctr">
                      <a:solidFill>
                        <a:srgbClr val="A6A6A6"/>
                      </a:solidFill>
                      <a:prstDash val="solid"/>
                      <a:round/>
                      <a:headEnd type="none" w="med" len="med"/>
                      <a:tailEnd type="none" w="med" len="med"/>
                    </a:lnL>
                    <a:lnR w="12700" cap="flat" cmpd="sng" algn="ctr">
                      <a:solidFill>
                        <a:srgbClr val="A6A6A6"/>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solidFill>
                      <a:srgbClr val="F2F2F2"/>
                    </a:solidFill>
                  </a:tcPr>
                </a:tc>
                <a:tc>
                  <a:txBody>
                    <a:bodyPr/>
                    <a:lstStyle/>
                    <a:p>
                      <a:pPr marR="0" indent="0" algn="ctr" rtl="0">
                        <a:lnSpc>
                          <a:spcPct val="119000"/>
                        </a:lnSpc>
                        <a:spcBef>
                          <a:spcPts val="0"/>
                        </a:spcBef>
                        <a:spcAft>
                          <a:spcPts val="600"/>
                        </a:spcAft>
                      </a:pPr>
                      <a:r>
                        <a:rPr lang="es-ES" sz="1200" dirty="0">
                          <a:ln>
                            <a:noFill/>
                          </a:ln>
                          <a:solidFill>
                            <a:srgbClr val="000000"/>
                          </a:solidFill>
                          <a:latin typeface="Adobe Clean Light" panose="020B0303020404020204" pitchFamily="34" charset="0"/>
                        </a:rPr>
                        <a:t>Soporte Elite</a:t>
                      </a:r>
                    </a:p>
                  </a:txBody>
                  <a:tcPr marL="54610" marR="54610" marT="54610" marB="54610" anchor="ctr">
                    <a:lnL w="12700" cap="flat" cmpd="sng" algn="ctr">
                      <a:solidFill>
                        <a:srgbClr val="A6A6A6"/>
                      </a:solidFill>
                      <a:prstDash val="solid"/>
                      <a:round/>
                      <a:headEnd type="none" w="med" len="med"/>
                      <a:tailEnd type="none" w="med" len="med"/>
                    </a:lnL>
                    <a:lnR w="12700" cap="flat" cmpd="sng" algn="ctr">
                      <a:solidFill>
                        <a:srgbClr val="A6A6A6"/>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solidFill>
                      <a:srgbClr val="F2F2F2"/>
                    </a:solidFill>
                  </a:tcPr>
                </a:tc>
                <a:extLst>
                  <a:ext uri="{0D108BD9-81ED-4DB2-BD59-A6C34878D82A}">
                    <a16:rowId xmlns:a16="http://schemas.microsoft.com/office/drawing/2014/main" val="145315942"/>
                  </a:ext>
                </a:extLst>
              </a:tr>
              <a:tr h="547370">
                <a:tc>
                  <a:txBody>
                    <a:bodyPr/>
                    <a:lstStyle/>
                    <a:p>
                      <a:pPr marR="0" indent="0" algn="l" rtl="0">
                        <a:lnSpc>
                          <a:spcPct val="119000"/>
                        </a:lnSpc>
                        <a:spcBef>
                          <a:spcPts val="0"/>
                        </a:spcBef>
                        <a:spcAft>
                          <a:spcPts val="600"/>
                        </a:spcAft>
                      </a:pPr>
                      <a:r>
                        <a:rPr lang="es-ES" sz="1100" dirty="0">
                          <a:ln>
                            <a:noFill/>
                          </a:ln>
                          <a:solidFill>
                            <a:srgbClr val="000000"/>
                          </a:solidFill>
                          <a:latin typeface="Adobe Clean Light" panose="020B0303020404020204" pitchFamily="34" charset="0"/>
                        </a:rPr>
                        <a:t># Contactos admitidos por producto</a:t>
                      </a:r>
                    </a:p>
                  </a:txBody>
                  <a:tcPr marL="54610" marR="54610" marT="54610" marB="54610" anchor="ctr">
                    <a:lnL w="12700" cap="flat" cmpd="sng" algn="ctr">
                      <a:solidFill>
                        <a:srgbClr val="A6A6A6"/>
                      </a:solidFill>
                      <a:prstDash val="solid"/>
                      <a:round/>
                      <a:headEnd type="none" w="med" len="med"/>
                      <a:tailEnd type="none" w="med" len="med"/>
                    </a:lnL>
                    <a:lnR w="12700" cap="flat" cmpd="sng" algn="ctr">
                      <a:solidFill>
                        <a:srgbClr val="A6A6A6"/>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solidFill>
                      <a:srgbClr val="F2F2F2"/>
                    </a:solidFill>
                  </a:tcPr>
                </a:tc>
                <a:tc>
                  <a:txBody>
                    <a:bodyPr/>
                    <a:lstStyle/>
                    <a:p>
                      <a:pPr marR="0" indent="0" algn="ctr" rtl="0">
                        <a:lnSpc>
                          <a:spcPct val="119000"/>
                        </a:lnSpc>
                        <a:spcBef>
                          <a:spcPts val="0"/>
                        </a:spcBef>
                        <a:spcAft>
                          <a:spcPts val="600"/>
                        </a:spcAft>
                      </a:pPr>
                      <a:r>
                        <a:rPr lang="es-ES" sz="1800" dirty="0">
                          <a:ln>
                            <a:noFill/>
                          </a:ln>
                          <a:solidFill>
                            <a:srgbClr val="000000"/>
                          </a:solidFill>
                          <a:latin typeface="Adobe Clean Light" panose="020B0303020404020204" pitchFamily="34" charset="0"/>
                        </a:rPr>
                        <a:t>4</a:t>
                      </a:r>
                    </a:p>
                  </a:txBody>
                  <a:tcPr marL="54610" marR="54610" marT="54610" marB="54610" anchor="ctr">
                    <a:lnL w="12700" cap="flat" cmpd="sng" algn="ctr">
                      <a:solidFill>
                        <a:srgbClr val="A6A6A6"/>
                      </a:solidFill>
                      <a:prstDash val="solid"/>
                      <a:round/>
                      <a:headEnd type="none" w="med" len="med"/>
                      <a:tailEnd type="none" w="med" len="med"/>
                    </a:lnL>
                    <a:lnR w="12700" cap="flat" cmpd="sng" algn="ctr">
                      <a:solidFill>
                        <a:srgbClr val="A6A6A6"/>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tcPr>
                </a:tc>
                <a:tc>
                  <a:txBody>
                    <a:bodyPr/>
                    <a:lstStyle/>
                    <a:p>
                      <a:pPr marR="0" indent="0" algn="ctr" rtl="0">
                        <a:lnSpc>
                          <a:spcPct val="119000"/>
                        </a:lnSpc>
                        <a:spcBef>
                          <a:spcPts val="0"/>
                        </a:spcBef>
                        <a:spcAft>
                          <a:spcPts val="600"/>
                        </a:spcAft>
                      </a:pPr>
                      <a:r>
                        <a:rPr lang="es-ES" sz="1800">
                          <a:ln>
                            <a:noFill/>
                          </a:ln>
                          <a:solidFill>
                            <a:srgbClr val="000000"/>
                          </a:solidFill>
                          <a:latin typeface="Adobe Clean Light" panose="020B0303020404020204" pitchFamily="34" charset="0"/>
                        </a:rPr>
                        <a:t>6</a:t>
                      </a:r>
                    </a:p>
                  </a:txBody>
                  <a:tcPr marL="54610" marR="54610" marT="54610" marB="54610" anchor="ctr">
                    <a:lnL w="12700" cap="flat" cmpd="sng" algn="ctr">
                      <a:solidFill>
                        <a:srgbClr val="A6A6A6"/>
                      </a:solidFill>
                      <a:prstDash val="solid"/>
                      <a:round/>
                      <a:headEnd type="none" w="med" len="med"/>
                      <a:tailEnd type="none" w="med" len="med"/>
                    </a:lnL>
                    <a:lnR w="12700" cap="flat" cmpd="sng" algn="ctr">
                      <a:solidFill>
                        <a:srgbClr val="A6A6A6"/>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tcPr>
                </a:tc>
                <a:tc>
                  <a:txBody>
                    <a:bodyPr/>
                    <a:lstStyle/>
                    <a:p>
                      <a:pPr marR="0" indent="0" algn="ctr" rtl="0">
                        <a:lnSpc>
                          <a:spcPct val="119000"/>
                        </a:lnSpc>
                        <a:spcBef>
                          <a:spcPts val="0"/>
                        </a:spcBef>
                        <a:spcAft>
                          <a:spcPts val="600"/>
                        </a:spcAft>
                      </a:pPr>
                      <a:r>
                        <a:rPr lang="es-ES" sz="1800">
                          <a:ln>
                            <a:noFill/>
                          </a:ln>
                          <a:solidFill>
                            <a:srgbClr val="000000"/>
                          </a:solidFill>
                          <a:latin typeface="Adobe Clean Light" panose="020B0303020404020204" pitchFamily="34" charset="0"/>
                        </a:rPr>
                        <a:t>10</a:t>
                      </a:r>
                    </a:p>
                  </a:txBody>
                  <a:tcPr marL="54610" marR="54610" marT="54610" marB="54610" anchor="ctr">
                    <a:lnL w="12700" cap="flat" cmpd="sng" algn="ctr">
                      <a:solidFill>
                        <a:srgbClr val="A6A6A6"/>
                      </a:solidFill>
                      <a:prstDash val="solid"/>
                      <a:round/>
                      <a:headEnd type="none" w="med" len="med"/>
                      <a:tailEnd type="none" w="med" len="med"/>
                    </a:lnL>
                    <a:lnR w="12700" cap="flat" cmpd="sng" algn="ctr">
                      <a:solidFill>
                        <a:srgbClr val="A6A6A6"/>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tcPr>
                </a:tc>
                <a:tc>
                  <a:txBody>
                    <a:bodyPr/>
                    <a:lstStyle/>
                    <a:p>
                      <a:pPr marR="0" indent="0" algn="ctr" rtl="0">
                        <a:lnSpc>
                          <a:spcPct val="119000"/>
                        </a:lnSpc>
                        <a:spcBef>
                          <a:spcPts val="0"/>
                        </a:spcBef>
                        <a:spcAft>
                          <a:spcPts val="0"/>
                        </a:spcAft>
                      </a:pPr>
                      <a:r>
                        <a:rPr lang="es-ES" sz="1800" dirty="0">
                          <a:ln>
                            <a:noFill/>
                          </a:ln>
                          <a:solidFill>
                            <a:srgbClr val="000000"/>
                          </a:solidFill>
                          <a:latin typeface="Adobe Clean Light" panose="020B0303020404020204" pitchFamily="34" charset="0"/>
                        </a:rPr>
                        <a:t>15</a:t>
                      </a:r>
                    </a:p>
                  </a:txBody>
                  <a:tcPr marL="54610" marR="54610" marT="54610" marB="54610" anchor="ctr">
                    <a:lnL w="12700" cap="flat" cmpd="sng" algn="ctr">
                      <a:solidFill>
                        <a:srgbClr val="A6A6A6"/>
                      </a:solidFill>
                      <a:prstDash val="solid"/>
                      <a:round/>
                      <a:headEnd type="none" w="med" len="med"/>
                      <a:tailEnd type="none" w="med" len="med"/>
                    </a:lnL>
                    <a:lnR w="12700" cap="flat" cmpd="sng" algn="ctr">
                      <a:solidFill>
                        <a:srgbClr val="A6A6A6"/>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tcPr>
                </a:tc>
                <a:extLst>
                  <a:ext uri="{0D108BD9-81ED-4DB2-BD59-A6C34878D82A}">
                    <a16:rowId xmlns:a16="http://schemas.microsoft.com/office/drawing/2014/main" val="2977267502"/>
                  </a:ext>
                </a:extLst>
              </a:tr>
            </a:tbl>
          </a:graphicData>
        </a:graphic>
      </p:graphicFrame>
    </p:spTree>
    <p:extLst>
      <p:ext uri="{BB962C8B-B14F-4D97-AF65-F5344CB8AC3E}">
        <p14:creationId xmlns:p14="http://schemas.microsoft.com/office/powerpoint/2010/main" val="40525485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953143-CCEC-4AFA-811B-29A057AE66AB}"/>
              </a:ext>
            </a:extLst>
          </p:cNvPr>
          <p:cNvSpPr>
            <a:spLocks noGrp="1"/>
          </p:cNvSpPr>
          <p:nvPr>
            <p:ph type="title"/>
          </p:nvPr>
        </p:nvSpPr>
        <p:spPr>
          <a:xfrm>
            <a:off x="310896" y="312661"/>
            <a:ext cx="11671556" cy="646189"/>
          </a:xfrm>
        </p:spPr>
        <p:txBody>
          <a:bodyPr/>
          <a:lstStyle/>
          <a:p>
            <a:r>
              <a:rPr lang="es-ES" sz="2200" dirty="0"/>
              <a:t>Opciones de idioma, teléfonos y horas de los equipos regionales de Atención al cliente de Adobe</a:t>
            </a:r>
          </a:p>
        </p:txBody>
      </p:sp>
      <p:sp>
        <p:nvSpPr>
          <p:cNvPr id="5" name="Rectangle 4">
            <a:extLst>
              <a:ext uri="{FF2B5EF4-FFF2-40B4-BE49-F238E27FC236}">
                <a16:creationId xmlns:a16="http://schemas.microsoft.com/office/drawing/2014/main" id="{29DC130A-4D46-41F2-BAAA-F9ED5AE5B7B9}"/>
              </a:ext>
            </a:extLst>
          </p:cNvPr>
          <p:cNvSpPr/>
          <p:nvPr/>
        </p:nvSpPr>
        <p:spPr>
          <a:xfrm>
            <a:off x="0" y="946380"/>
            <a:ext cx="12192000" cy="44770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El horario laboral local de Adobe está adaptado a la región de facturación del cliente.</a:t>
            </a:r>
          </a:p>
        </p:txBody>
      </p:sp>
      <p:sp>
        <p:nvSpPr>
          <p:cNvPr id="7" name="TextBox 6">
            <a:extLst>
              <a:ext uri="{FF2B5EF4-FFF2-40B4-BE49-F238E27FC236}">
                <a16:creationId xmlns:a16="http://schemas.microsoft.com/office/drawing/2014/main" id="{BD7F4C23-C851-4490-83C5-962AD13ACCFD}"/>
              </a:ext>
            </a:extLst>
          </p:cNvPr>
          <p:cNvSpPr txBox="1"/>
          <p:nvPr/>
        </p:nvSpPr>
        <p:spPr>
          <a:xfrm>
            <a:off x="0" y="1406556"/>
            <a:ext cx="6096000" cy="687304"/>
          </a:xfrm>
          <a:prstGeom prst="rect">
            <a:avLst/>
          </a:prstGeom>
          <a:noFill/>
        </p:spPr>
        <p:txBody>
          <a:bodyPr wrap="square">
            <a:spAutoFit/>
          </a:bodyPr>
          <a:lstStyle/>
          <a:p>
            <a:pPr marL="0" marR="0" indent="0" algn="l">
              <a:lnSpc>
                <a:spcPct val="119000"/>
              </a:lnSpc>
              <a:spcBef>
                <a:spcPts val="0"/>
              </a:spcBef>
              <a:spcAft>
                <a:spcPts val="600"/>
              </a:spcAft>
            </a:pPr>
            <a:r>
              <a:rPr lang="es-ES" sz="1800" b="1">
                <a:ln>
                  <a:noFill/>
                </a:ln>
                <a:solidFill>
                  <a:srgbClr val="000000"/>
                </a:solidFill>
                <a:latin typeface="Adobe Clean" panose="020B0503020404020204" pitchFamily="34" charset="0"/>
              </a:rPr>
              <a:t>Horario regional y asistencia en otros idiomas</a:t>
            </a:r>
          </a:p>
          <a:p>
            <a:pPr marL="0" marR="0" indent="0" algn="l">
              <a:lnSpc>
                <a:spcPct val="119000"/>
              </a:lnSpc>
              <a:spcBef>
                <a:spcPts val="0"/>
              </a:spcBef>
              <a:spcAft>
                <a:spcPts val="600"/>
              </a:spcAft>
            </a:pPr>
            <a:r>
              <a:rPr lang="es-ES" sz="1100">
                <a:ln>
                  <a:noFill/>
                </a:ln>
                <a:solidFill>
                  <a:srgbClr val="000000"/>
                </a:solidFill>
                <a:latin typeface="Calibri" panose="020F0502020204030204" pitchFamily="34" charset="0"/>
              </a:rPr>
              <a:t> </a:t>
            </a:r>
          </a:p>
        </p:txBody>
      </p:sp>
      <p:graphicFrame>
        <p:nvGraphicFramePr>
          <p:cNvPr id="8" name="Table 7">
            <a:extLst>
              <a:ext uri="{FF2B5EF4-FFF2-40B4-BE49-F238E27FC236}">
                <a16:creationId xmlns:a16="http://schemas.microsoft.com/office/drawing/2014/main" id="{65770762-5DC4-4BEF-B6CB-6B35D4188917}"/>
              </a:ext>
            </a:extLst>
          </p:cNvPr>
          <p:cNvGraphicFramePr>
            <a:graphicFrameLocks noGrp="1"/>
          </p:cNvGraphicFramePr>
          <p:nvPr>
            <p:extLst>
              <p:ext uri="{D42A27DB-BD31-4B8C-83A1-F6EECF244321}">
                <p14:modId xmlns:p14="http://schemas.microsoft.com/office/powerpoint/2010/main" val="1674806064"/>
              </p:ext>
            </p:extLst>
          </p:nvPr>
        </p:nvGraphicFramePr>
        <p:xfrm>
          <a:off x="93503" y="2009305"/>
          <a:ext cx="4907122" cy="687304"/>
        </p:xfrm>
        <a:graphic>
          <a:graphicData uri="http://schemas.openxmlformats.org/drawingml/2006/table">
            <a:tbl>
              <a:tblPr/>
              <a:tblGrid>
                <a:gridCol w="2453561">
                  <a:extLst>
                    <a:ext uri="{9D8B030D-6E8A-4147-A177-3AD203B41FA5}">
                      <a16:colId xmlns:a16="http://schemas.microsoft.com/office/drawing/2014/main" val="3963386232"/>
                    </a:ext>
                  </a:extLst>
                </a:gridCol>
                <a:gridCol w="2453561">
                  <a:extLst>
                    <a:ext uri="{9D8B030D-6E8A-4147-A177-3AD203B41FA5}">
                      <a16:colId xmlns:a16="http://schemas.microsoft.com/office/drawing/2014/main" val="3901907417"/>
                    </a:ext>
                  </a:extLst>
                </a:gridCol>
              </a:tblGrid>
              <a:tr h="343652">
                <a:tc>
                  <a:txBody>
                    <a:bodyPr/>
                    <a:lstStyle/>
                    <a:p>
                      <a:pPr marL="133350" marR="0" indent="0" algn="ctr" rtl="0">
                        <a:lnSpc>
                          <a:spcPct val="119000"/>
                        </a:lnSpc>
                        <a:spcBef>
                          <a:spcPts val="530"/>
                        </a:spcBef>
                        <a:spcAft>
                          <a:spcPts val="0"/>
                        </a:spcAft>
                      </a:pPr>
                      <a:r>
                        <a:rPr lang="es-ES" sz="1000">
                          <a:ln>
                            <a:noFill/>
                          </a:ln>
                          <a:solidFill>
                            <a:srgbClr val="FFFFFF"/>
                          </a:solidFill>
                          <a:latin typeface="Adobe Clean" panose="020B0503020404020204" pitchFamily="34" charset="0"/>
                        </a:rPr>
                        <a:t>América</a:t>
                      </a:r>
                    </a:p>
                  </a:txBody>
                  <a:tcPr marL="0" marR="0" marT="0" marB="0" anchor="ctr">
                    <a:lnL w="12700" cap="flat" cmpd="sng" algn="ctr">
                      <a:solidFill>
                        <a:srgbClr val="B7B8B8"/>
                      </a:solidFill>
                      <a:prstDash val="solid"/>
                      <a:round/>
                      <a:headEnd type="none" w="med" len="med"/>
                      <a:tailEnd type="none" w="med" len="med"/>
                    </a:lnL>
                    <a:lnR w="12700" cap="flat" cmpd="sng" algn="ctr">
                      <a:solidFill>
                        <a:srgbClr val="B7B8B8"/>
                      </a:solidFill>
                      <a:prstDash val="solid"/>
                      <a:round/>
                      <a:headEnd type="none" w="med" len="med"/>
                      <a:tailEnd type="none" w="med" len="med"/>
                    </a:lnR>
                    <a:lnT w="12700" cap="flat" cmpd="sng" algn="ctr">
                      <a:solidFill>
                        <a:srgbClr val="B7B8B8"/>
                      </a:solidFill>
                      <a:prstDash val="solid"/>
                      <a:round/>
                      <a:headEnd type="none" w="med" len="med"/>
                      <a:tailEnd type="none" w="med" len="med"/>
                    </a:lnT>
                    <a:lnB w="76200" cap="flat" cmpd="sng" algn="ctr">
                      <a:solidFill>
                        <a:srgbClr val="858585"/>
                      </a:solidFill>
                      <a:prstDash val="solid"/>
                      <a:round/>
                      <a:headEnd type="none" w="med" len="med"/>
                      <a:tailEnd type="none" w="med" len="med"/>
                    </a:lnB>
                    <a:solidFill>
                      <a:srgbClr val="404040"/>
                    </a:solidFill>
                  </a:tcPr>
                </a:tc>
                <a:tc>
                  <a:txBody>
                    <a:bodyPr/>
                    <a:lstStyle/>
                    <a:p>
                      <a:pPr marL="90805" marR="0" indent="0" algn="ctr" rtl="0">
                        <a:lnSpc>
                          <a:spcPct val="119000"/>
                        </a:lnSpc>
                        <a:spcBef>
                          <a:spcPts val="530"/>
                        </a:spcBef>
                        <a:spcAft>
                          <a:spcPts val="0"/>
                        </a:spcAft>
                      </a:pPr>
                      <a:r>
                        <a:rPr lang="es-ES" sz="1000">
                          <a:ln>
                            <a:noFill/>
                          </a:ln>
                          <a:solidFill>
                            <a:srgbClr val="FFFFFF"/>
                          </a:solidFill>
                          <a:latin typeface="Adobe Clean" panose="020B0503020404020204" pitchFamily="34" charset="0"/>
                        </a:rPr>
                        <a:t>Europa, Oriente Medio y África</a:t>
                      </a:r>
                    </a:p>
                  </a:txBody>
                  <a:tcPr marL="0" marR="0" marT="0" marB="0" anchor="ctr">
                    <a:lnL w="12700" cap="flat" cmpd="sng" algn="ctr">
                      <a:solidFill>
                        <a:srgbClr val="B7B8B8"/>
                      </a:solidFill>
                      <a:prstDash val="solid"/>
                      <a:round/>
                      <a:headEnd type="none" w="med" len="med"/>
                      <a:tailEnd type="none" w="med" len="med"/>
                    </a:lnL>
                    <a:lnR w="12700" cap="flat" cmpd="sng" algn="ctr">
                      <a:solidFill>
                        <a:srgbClr val="B7B8B8"/>
                      </a:solidFill>
                      <a:prstDash val="solid"/>
                      <a:round/>
                      <a:headEnd type="none" w="med" len="med"/>
                      <a:tailEnd type="none" w="med" len="med"/>
                    </a:lnR>
                    <a:lnT w="12700" cap="flat" cmpd="sng" algn="ctr">
                      <a:solidFill>
                        <a:srgbClr val="B7B8B8"/>
                      </a:solidFill>
                      <a:prstDash val="solid"/>
                      <a:round/>
                      <a:headEnd type="none" w="med" len="med"/>
                      <a:tailEnd type="none" w="med" len="med"/>
                    </a:lnT>
                    <a:lnB w="76200" cap="flat" cmpd="sng" algn="ctr">
                      <a:solidFill>
                        <a:srgbClr val="ACD2FF"/>
                      </a:solidFill>
                      <a:prstDash val="solid"/>
                      <a:round/>
                      <a:headEnd type="none" w="med" len="med"/>
                      <a:tailEnd type="none" w="med" len="med"/>
                    </a:lnB>
                    <a:solidFill>
                      <a:srgbClr val="404040"/>
                    </a:solidFill>
                  </a:tcPr>
                </a:tc>
                <a:extLst>
                  <a:ext uri="{0D108BD9-81ED-4DB2-BD59-A6C34878D82A}">
                    <a16:rowId xmlns:a16="http://schemas.microsoft.com/office/drawing/2014/main" val="2956214165"/>
                  </a:ext>
                </a:extLst>
              </a:tr>
              <a:tr h="343652">
                <a:tc>
                  <a:txBody>
                    <a:bodyPr/>
                    <a:lstStyle/>
                    <a:p>
                      <a:pPr marL="380365" marR="328295" indent="-3175" algn="ctr" rtl="0">
                        <a:lnSpc>
                          <a:spcPct val="97000"/>
                        </a:lnSpc>
                        <a:spcBef>
                          <a:spcPts val="1800"/>
                        </a:spcBef>
                        <a:spcAft>
                          <a:spcPts val="0"/>
                        </a:spcAft>
                      </a:pPr>
                      <a:r>
                        <a:rPr lang="es-ES" sz="1000">
                          <a:ln>
                            <a:noFill/>
                          </a:ln>
                          <a:solidFill>
                            <a:srgbClr val="020302"/>
                          </a:solidFill>
                          <a:latin typeface="Adobe Clean" panose="020B0503020404020204" pitchFamily="34" charset="0"/>
                        </a:rPr>
                        <a:t>06:00 h - 17:30 h</a:t>
                      </a:r>
                    </a:p>
                  </a:txBody>
                  <a:tcPr marL="0" marR="0" marT="0" marB="0" anchor="ctr">
                    <a:lnL w="12700" cap="flat" cmpd="sng" algn="ctr">
                      <a:solidFill>
                        <a:srgbClr val="B7B8B8"/>
                      </a:solidFill>
                      <a:prstDash val="solid"/>
                      <a:round/>
                      <a:headEnd type="none" w="med" len="med"/>
                      <a:tailEnd type="none" w="med" len="med"/>
                    </a:lnL>
                    <a:lnR w="12700" cap="flat" cmpd="sng" algn="ctr">
                      <a:solidFill>
                        <a:srgbClr val="B7B8B8"/>
                      </a:solidFill>
                      <a:prstDash val="solid"/>
                      <a:round/>
                      <a:headEnd type="none" w="med" len="med"/>
                      <a:tailEnd type="none" w="med" len="med"/>
                    </a:lnR>
                    <a:lnT w="76200" cap="flat" cmpd="sng" algn="ctr">
                      <a:solidFill>
                        <a:srgbClr val="858585"/>
                      </a:solidFill>
                      <a:prstDash val="solid"/>
                      <a:round/>
                      <a:headEnd type="none" w="med" len="med"/>
                      <a:tailEnd type="none" w="med" len="med"/>
                    </a:lnT>
                    <a:lnB w="12700" cap="flat" cmpd="sng" algn="ctr">
                      <a:solidFill>
                        <a:srgbClr val="B7B8B8"/>
                      </a:solidFill>
                      <a:prstDash val="solid"/>
                      <a:round/>
                      <a:headEnd type="none" w="med" len="med"/>
                      <a:tailEnd type="none" w="med" len="med"/>
                    </a:lnB>
                  </a:tcPr>
                </a:tc>
                <a:tc>
                  <a:txBody>
                    <a:bodyPr/>
                    <a:lstStyle/>
                    <a:p>
                      <a:pPr marL="379730" marR="328930" indent="-3175" algn="ctr" rtl="0">
                        <a:lnSpc>
                          <a:spcPct val="97000"/>
                        </a:lnSpc>
                        <a:spcBef>
                          <a:spcPts val="1800"/>
                        </a:spcBef>
                        <a:spcAft>
                          <a:spcPts val="0"/>
                        </a:spcAft>
                      </a:pPr>
                      <a:r>
                        <a:rPr lang="es-ES" sz="1000">
                          <a:ln>
                            <a:noFill/>
                          </a:ln>
                          <a:solidFill>
                            <a:srgbClr val="020302"/>
                          </a:solidFill>
                          <a:latin typeface="Adobe Clean" panose="020B0503020404020204" pitchFamily="34" charset="0"/>
                        </a:rPr>
                        <a:t>09:00 h - 17:00 h</a:t>
                      </a:r>
                    </a:p>
                  </a:txBody>
                  <a:tcPr marL="0" marR="0" marT="0" marB="0" anchor="ctr">
                    <a:lnL w="12700" cap="flat" cmpd="sng" algn="ctr">
                      <a:solidFill>
                        <a:srgbClr val="B7B8B8"/>
                      </a:solidFill>
                      <a:prstDash val="solid"/>
                      <a:round/>
                      <a:headEnd type="none" w="med" len="med"/>
                      <a:tailEnd type="none" w="med" len="med"/>
                    </a:lnL>
                    <a:lnR w="12700" cap="flat" cmpd="sng" algn="ctr">
                      <a:solidFill>
                        <a:srgbClr val="B7B8B8"/>
                      </a:solidFill>
                      <a:prstDash val="solid"/>
                      <a:round/>
                      <a:headEnd type="none" w="med" len="med"/>
                      <a:tailEnd type="none" w="med" len="med"/>
                    </a:lnR>
                    <a:lnT w="76200" cap="flat" cmpd="sng" algn="ctr">
                      <a:solidFill>
                        <a:srgbClr val="ACD2FF"/>
                      </a:solidFill>
                      <a:prstDash val="solid"/>
                      <a:round/>
                      <a:headEnd type="none" w="med" len="med"/>
                      <a:tailEnd type="none" w="med" len="med"/>
                    </a:lnT>
                    <a:lnB w="12700" cap="flat" cmpd="sng" algn="ctr">
                      <a:solidFill>
                        <a:srgbClr val="B7B8B8"/>
                      </a:solidFill>
                      <a:prstDash val="solid"/>
                      <a:round/>
                      <a:headEnd type="none" w="med" len="med"/>
                      <a:tailEnd type="none" w="med" len="med"/>
                    </a:lnB>
                  </a:tcPr>
                </a:tc>
                <a:extLst>
                  <a:ext uri="{0D108BD9-81ED-4DB2-BD59-A6C34878D82A}">
                    <a16:rowId xmlns:a16="http://schemas.microsoft.com/office/drawing/2014/main" val="4232553925"/>
                  </a:ext>
                </a:extLst>
              </a:tr>
            </a:tbl>
          </a:graphicData>
        </a:graphic>
      </p:graphicFrame>
      <p:graphicFrame>
        <p:nvGraphicFramePr>
          <p:cNvPr id="12" name="Table 11">
            <a:extLst>
              <a:ext uri="{FF2B5EF4-FFF2-40B4-BE49-F238E27FC236}">
                <a16:creationId xmlns:a16="http://schemas.microsoft.com/office/drawing/2014/main" id="{953673D0-87B8-4B38-A804-E28154CF5925}"/>
              </a:ext>
            </a:extLst>
          </p:cNvPr>
          <p:cNvGraphicFramePr>
            <a:graphicFrameLocks noGrp="1"/>
          </p:cNvGraphicFramePr>
          <p:nvPr>
            <p:extLst>
              <p:ext uri="{D42A27DB-BD31-4B8C-83A1-F6EECF244321}">
                <p14:modId xmlns:p14="http://schemas.microsoft.com/office/powerpoint/2010/main" val="1421421528"/>
              </p:ext>
            </p:extLst>
          </p:nvPr>
        </p:nvGraphicFramePr>
        <p:xfrm>
          <a:off x="5703032" y="1540616"/>
          <a:ext cx="6279420" cy="5317384"/>
        </p:xfrm>
        <a:graphic>
          <a:graphicData uri="http://schemas.openxmlformats.org/drawingml/2006/table">
            <a:tbl>
              <a:tblPr/>
              <a:tblGrid>
                <a:gridCol w="783493">
                  <a:extLst>
                    <a:ext uri="{9D8B030D-6E8A-4147-A177-3AD203B41FA5}">
                      <a16:colId xmlns:a16="http://schemas.microsoft.com/office/drawing/2014/main" val="2056419830"/>
                    </a:ext>
                  </a:extLst>
                </a:gridCol>
                <a:gridCol w="1085850">
                  <a:extLst>
                    <a:ext uri="{9D8B030D-6E8A-4147-A177-3AD203B41FA5}">
                      <a16:colId xmlns:a16="http://schemas.microsoft.com/office/drawing/2014/main" val="1161732706"/>
                    </a:ext>
                  </a:extLst>
                </a:gridCol>
                <a:gridCol w="981075">
                  <a:extLst>
                    <a:ext uri="{9D8B030D-6E8A-4147-A177-3AD203B41FA5}">
                      <a16:colId xmlns:a16="http://schemas.microsoft.com/office/drawing/2014/main" val="505471020"/>
                    </a:ext>
                  </a:extLst>
                </a:gridCol>
                <a:gridCol w="1009650">
                  <a:extLst>
                    <a:ext uri="{9D8B030D-6E8A-4147-A177-3AD203B41FA5}">
                      <a16:colId xmlns:a16="http://schemas.microsoft.com/office/drawing/2014/main" val="3890370350"/>
                    </a:ext>
                  </a:extLst>
                </a:gridCol>
                <a:gridCol w="1095375">
                  <a:extLst>
                    <a:ext uri="{9D8B030D-6E8A-4147-A177-3AD203B41FA5}">
                      <a16:colId xmlns:a16="http://schemas.microsoft.com/office/drawing/2014/main" val="1872061948"/>
                    </a:ext>
                  </a:extLst>
                </a:gridCol>
                <a:gridCol w="1323977">
                  <a:extLst>
                    <a:ext uri="{9D8B030D-6E8A-4147-A177-3AD203B41FA5}">
                      <a16:colId xmlns:a16="http://schemas.microsoft.com/office/drawing/2014/main" val="3172599883"/>
                    </a:ext>
                  </a:extLst>
                </a:gridCol>
              </a:tblGrid>
              <a:tr h="303939">
                <a:tc gridSpan="2">
                  <a:txBody>
                    <a:bodyPr/>
                    <a:lstStyle/>
                    <a:p>
                      <a:pPr marR="0" indent="0" algn="ctr" rtl="0">
                        <a:lnSpc>
                          <a:spcPct val="119000"/>
                        </a:lnSpc>
                        <a:spcBef>
                          <a:spcPts val="0"/>
                        </a:spcBef>
                        <a:spcAft>
                          <a:spcPts val="1400"/>
                        </a:spcAft>
                      </a:pPr>
                      <a:r>
                        <a:rPr lang="es-ES" sz="1050" b="1">
                          <a:ln>
                            <a:noFill/>
                          </a:ln>
                          <a:solidFill>
                            <a:schemeClr val="bg1"/>
                          </a:solidFill>
                          <a:latin typeface="Calibri" panose="020F0502020204030204" pitchFamily="34" charset="0"/>
                        </a:rPr>
                        <a:t>América</a:t>
                      </a:r>
                    </a:p>
                  </a:txBody>
                  <a:tcPr marL="79293" marR="79293" marT="71364" marB="71364" anchor="ctr">
                    <a:lnL>
                      <a:noFill/>
                    </a:lnL>
                    <a:lnR>
                      <a:noFill/>
                    </a:lnR>
                    <a:lnT>
                      <a:noFill/>
                    </a:lnT>
                    <a:lnB w="12700" cap="flat" cmpd="sng" algn="ctr">
                      <a:solidFill>
                        <a:srgbClr val="E1E1E1"/>
                      </a:solidFill>
                      <a:prstDash val="solid"/>
                      <a:round/>
                      <a:headEnd type="none" w="med" len="med"/>
                      <a:tailEnd type="none" w="med" len="med"/>
                    </a:lnB>
                    <a:solidFill>
                      <a:srgbClr val="404040"/>
                    </a:solidFill>
                  </a:tcPr>
                </a:tc>
                <a:tc hMerge="1">
                  <a:txBody>
                    <a:bodyPr/>
                    <a:lstStyle/>
                    <a:p>
                      <a:endParaRPr lang="en-US"/>
                    </a:p>
                  </a:txBody>
                  <a:tcPr/>
                </a:tc>
                <a:tc gridSpan="2">
                  <a:txBody>
                    <a:bodyPr/>
                    <a:lstStyle/>
                    <a:p>
                      <a:pPr marR="0" indent="0" algn="ctr" rtl="0">
                        <a:lnSpc>
                          <a:spcPct val="119000"/>
                        </a:lnSpc>
                        <a:spcBef>
                          <a:spcPts val="0"/>
                        </a:spcBef>
                        <a:spcAft>
                          <a:spcPts val="1400"/>
                        </a:spcAft>
                      </a:pPr>
                      <a:r>
                        <a:rPr lang="es-ES" sz="1050" b="1">
                          <a:ln>
                            <a:noFill/>
                          </a:ln>
                          <a:solidFill>
                            <a:schemeClr val="bg1"/>
                          </a:solidFill>
                          <a:latin typeface="Calibri" panose="020F0502020204030204" pitchFamily="34" charset="0"/>
                        </a:rPr>
                        <a:t>EMEA</a:t>
                      </a:r>
                    </a:p>
                  </a:txBody>
                  <a:tcPr marL="79293" marR="79293" marT="71364" marB="71364" anchor="ctr">
                    <a:lnL>
                      <a:noFill/>
                    </a:lnL>
                    <a:lnR>
                      <a:noFill/>
                    </a:lnR>
                    <a:lnT>
                      <a:noFill/>
                    </a:lnT>
                    <a:lnB w="12700" cap="flat" cmpd="sng" algn="ctr">
                      <a:solidFill>
                        <a:srgbClr val="E1E1E1"/>
                      </a:solidFill>
                      <a:prstDash val="solid"/>
                      <a:round/>
                      <a:headEnd type="none" w="med" len="med"/>
                      <a:tailEnd type="none" w="med" len="med"/>
                    </a:lnB>
                    <a:solidFill>
                      <a:srgbClr val="404040"/>
                    </a:solidFill>
                  </a:tcPr>
                </a:tc>
                <a:tc hMerge="1">
                  <a:txBody>
                    <a:bodyPr/>
                    <a:lstStyle/>
                    <a:p>
                      <a:endParaRPr lang="en-US"/>
                    </a:p>
                  </a:txBody>
                  <a:tcPr/>
                </a:tc>
                <a:tc gridSpan="2">
                  <a:txBody>
                    <a:bodyPr/>
                    <a:lstStyle/>
                    <a:p>
                      <a:pPr marR="0" indent="0" algn="ctr" rtl="0">
                        <a:lnSpc>
                          <a:spcPct val="119000"/>
                        </a:lnSpc>
                        <a:spcBef>
                          <a:spcPts val="0"/>
                        </a:spcBef>
                        <a:spcAft>
                          <a:spcPts val="1400"/>
                        </a:spcAft>
                      </a:pPr>
                      <a:r>
                        <a:rPr lang="es-ES" sz="1050" b="1">
                          <a:ln>
                            <a:noFill/>
                          </a:ln>
                          <a:solidFill>
                            <a:schemeClr val="bg1"/>
                          </a:solidFill>
                          <a:latin typeface="Calibri" panose="020F0502020204030204" pitchFamily="34" charset="0"/>
                        </a:rPr>
                        <a:t>APAC</a:t>
                      </a:r>
                    </a:p>
                  </a:txBody>
                  <a:tcPr marL="79293" marR="79293" marT="71364" marB="71364" anchor="ctr">
                    <a:lnL>
                      <a:noFill/>
                    </a:lnL>
                    <a:lnR>
                      <a:noFill/>
                    </a:lnR>
                    <a:lnT>
                      <a:noFill/>
                    </a:lnT>
                    <a:lnB w="12700" cap="flat" cmpd="sng" algn="ctr">
                      <a:solidFill>
                        <a:srgbClr val="E1E1E1"/>
                      </a:solidFill>
                      <a:prstDash val="solid"/>
                      <a:round/>
                      <a:headEnd type="none" w="med" len="med"/>
                      <a:tailEnd type="none" w="med" len="med"/>
                    </a:lnB>
                    <a:solidFill>
                      <a:srgbClr val="404040"/>
                    </a:solidFill>
                  </a:tcPr>
                </a:tc>
                <a:tc hMerge="1">
                  <a:txBody>
                    <a:bodyPr/>
                    <a:lstStyle/>
                    <a:p>
                      <a:endParaRPr lang="en-US"/>
                    </a:p>
                  </a:txBody>
                  <a:tcPr/>
                </a:tc>
                <a:extLst>
                  <a:ext uri="{0D108BD9-81ED-4DB2-BD59-A6C34878D82A}">
                    <a16:rowId xmlns:a16="http://schemas.microsoft.com/office/drawing/2014/main" val="3060193402"/>
                  </a:ext>
                </a:extLst>
              </a:tr>
              <a:tr h="484376">
                <a:tc>
                  <a:txBody>
                    <a:bodyPr/>
                    <a:lstStyle/>
                    <a:p>
                      <a:pPr marR="0" indent="0" algn="l" rtl="0">
                        <a:lnSpc>
                          <a:spcPct val="119000"/>
                        </a:lnSpc>
                        <a:spcBef>
                          <a:spcPts val="0"/>
                        </a:spcBef>
                        <a:spcAft>
                          <a:spcPts val="1400"/>
                        </a:spcAft>
                      </a:pPr>
                      <a:r>
                        <a:rPr lang="es-ES" sz="1050" dirty="0">
                          <a:ln>
                            <a:noFill/>
                          </a:ln>
                          <a:solidFill>
                            <a:srgbClr val="333333"/>
                          </a:solidFill>
                          <a:latin typeface="Calibri" panose="020F0502020204030204" pitchFamily="34" charset="0"/>
                        </a:rPr>
                        <a:t>EE. UU.</a:t>
                      </a:r>
                    </a:p>
                  </a:txBody>
                  <a:tcPr marL="79293" marR="79293" marT="71364" marB="71364" anchor="ctr">
                    <a:lnL w="12700" cap="flat" cmpd="sng" algn="ctr">
                      <a:solidFill>
                        <a:srgbClr val="E1E1E1"/>
                      </a:solidFill>
                      <a:prstDash val="solid"/>
                      <a:round/>
                      <a:headEnd type="none" w="med" len="med"/>
                      <a:tailEnd type="none" w="med" len="med"/>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es-ES" sz="1050" dirty="0">
                          <a:ln>
                            <a:noFill/>
                          </a:ln>
                          <a:solidFill>
                            <a:srgbClr val="333333"/>
                          </a:solidFill>
                          <a:latin typeface="Calibri" panose="020F0502020204030204" pitchFamily="34" charset="0"/>
                        </a:rPr>
                        <a:t>1 800 497 0335</a:t>
                      </a:r>
                    </a:p>
                  </a:txBody>
                  <a:tcPr marL="79293" marR="79293" marT="71364" marB="71364" anchor="ctr">
                    <a:lnL>
                      <a:noFill/>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es-ES" sz="1050">
                          <a:ln>
                            <a:noFill/>
                          </a:ln>
                          <a:solidFill>
                            <a:srgbClr val="333333"/>
                          </a:solidFill>
                          <a:latin typeface="Calibri" panose="020F0502020204030204" pitchFamily="34" charset="0"/>
                        </a:rPr>
                        <a:t>Dinamarca</a:t>
                      </a:r>
                    </a:p>
                  </a:txBody>
                  <a:tcPr marL="79293" marR="79293" marT="71364" marB="71364" anchor="ctr">
                    <a:lnL>
                      <a:noFill/>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es-ES" sz="1050">
                          <a:ln>
                            <a:noFill/>
                          </a:ln>
                          <a:solidFill>
                            <a:srgbClr val="333333"/>
                          </a:solidFill>
                          <a:latin typeface="Calibri" panose="020F0502020204030204" pitchFamily="34" charset="0"/>
                        </a:rPr>
                        <a:t>(+45) 80 20 6017</a:t>
                      </a:r>
                    </a:p>
                  </a:txBody>
                  <a:tcPr marL="79293" marR="79293" marT="71364" marB="71364" anchor="ctr">
                    <a:lnL>
                      <a:noFill/>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es-ES" sz="1050">
                          <a:ln>
                            <a:noFill/>
                          </a:ln>
                          <a:solidFill>
                            <a:srgbClr val="333333"/>
                          </a:solidFill>
                          <a:latin typeface="Calibri" panose="020F0502020204030204" pitchFamily="34" charset="0"/>
                        </a:rPr>
                        <a:t>Australia</a:t>
                      </a:r>
                    </a:p>
                  </a:txBody>
                  <a:tcPr marL="79293" marR="79293" marT="71364" marB="71364" anchor="ctr">
                    <a:lnL>
                      <a:noFill/>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es-ES" sz="1050">
                          <a:ln>
                            <a:noFill/>
                          </a:ln>
                          <a:solidFill>
                            <a:srgbClr val="333333"/>
                          </a:solidFill>
                          <a:latin typeface="Calibri" panose="020F0502020204030204" pitchFamily="34" charset="0"/>
                        </a:rPr>
                        <a:t>(+61) 1800 358 683</a:t>
                      </a:r>
                    </a:p>
                  </a:txBody>
                  <a:tcPr marL="79293" marR="79293" marT="71364" marB="71364" anchor="ctr">
                    <a:lnL>
                      <a:noFill/>
                    </a:lnL>
                    <a:lnR w="12700" cap="flat" cmpd="sng" algn="ctr">
                      <a:solidFill>
                        <a:srgbClr val="E1E1E1"/>
                      </a:solidFill>
                      <a:prstDash val="solid"/>
                      <a:round/>
                      <a:headEnd type="none" w="med" len="med"/>
                      <a:tailEnd type="none" w="med" len="med"/>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extLst>
                  <a:ext uri="{0D108BD9-81ED-4DB2-BD59-A6C34878D82A}">
                    <a16:rowId xmlns:a16="http://schemas.microsoft.com/office/drawing/2014/main" val="1784467813"/>
                  </a:ext>
                </a:extLst>
              </a:tr>
              <a:tr h="484376">
                <a:tc>
                  <a:txBody>
                    <a:bodyPr/>
                    <a:lstStyle/>
                    <a:p>
                      <a:pPr marR="0" indent="0" algn="l" rtl="0">
                        <a:lnSpc>
                          <a:spcPct val="119000"/>
                        </a:lnSpc>
                        <a:spcBef>
                          <a:spcPts val="0"/>
                        </a:spcBef>
                        <a:spcAft>
                          <a:spcPts val="1400"/>
                        </a:spcAft>
                      </a:pPr>
                      <a:r>
                        <a:rPr lang="es-ES" sz="1050">
                          <a:ln>
                            <a:noFill/>
                          </a:ln>
                          <a:solidFill>
                            <a:srgbClr val="333333"/>
                          </a:solidFill>
                          <a:latin typeface="Calibri" panose="020F0502020204030204" pitchFamily="34" charset="0"/>
                        </a:rPr>
                        <a:t>Canadá</a:t>
                      </a:r>
                    </a:p>
                  </a:txBody>
                  <a:tcPr marL="79293" marR="79293" marT="71364" marB="71364" anchor="ctr">
                    <a:lnL w="12700" cap="flat" cmpd="sng" algn="ctr">
                      <a:solidFill>
                        <a:srgbClr val="E1E1E1"/>
                      </a:solidFill>
                      <a:prstDash val="solid"/>
                      <a:round/>
                      <a:headEnd type="none" w="med" len="med"/>
                      <a:tailEnd type="none" w="med" len="med"/>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es-ES" sz="1050">
                          <a:ln>
                            <a:noFill/>
                          </a:ln>
                          <a:solidFill>
                            <a:srgbClr val="333333"/>
                          </a:solidFill>
                          <a:latin typeface="Calibri" panose="020F0502020204030204" pitchFamily="34" charset="0"/>
                        </a:rPr>
                        <a:t>1 800 497 0335</a:t>
                      </a:r>
                    </a:p>
                  </a:txBody>
                  <a:tcPr marL="79293" marR="79293" marT="71364" marB="71364" anchor="ctr">
                    <a:lnL>
                      <a:noFill/>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es-ES" sz="1050">
                          <a:ln>
                            <a:noFill/>
                          </a:ln>
                          <a:solidFill>
                            <a:srgbClr val="333333"/>
                          </a:solidFill>
                          <a:latin typeface="Calibri" panose="020F0502020204030204" pitchFamily="34" charset="0"/>
                        </a:rPr>
                        <a:t>Francia</a:t>
                      </a:r>
                    </a:p>
                  </a:txBody>
                  <a:tcPr marL="79293" marR="79293" marT="71364" marB="71364" anchor="ctr">
                    <a:lnL>
                      <a:noFill/>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es-ES" sz="1050">
                          <a:ln>
                            <a:noFill/>
                          </a:ln>
                          <a:solidFill>
                            <a:srgbClr val="333333"/>
                          </a:solidFill>
                          <a:latin typeface="Calibri" panose="020F0502020204030204" pitchFamily="34" charset="0"/>
                        </a:rPr>
                        <a:t>(+33) 08 05 540 755</a:t>
                      </a:r>
                    </a:p>
                  </a:txBody>
                  <a:tcPr marL="79293" marR="79293" marT="71364" marB="71364" anchor="ctr">
                    <a:lnL>
                      <a:noFill/>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es-ES" sz="1050">
                          <a:ln>
                            <a:noFill/>
                          </a:ln>
                          <a:solidFill>
                            <a:srgbClr val="333333"/>
                          </a:solidFill>
                          <a:latin typeface="Calibri" panose="020F0502020204030204" pitchFamily="34" charset="0"/>
                        </a:rPr>
                        <a:t>China continental</a:t>
                      </a:r>
                    </a:p>
                  </a:txBody>
                  <a:tcPr marL="79293" marR="79293" marT="71364" marB="71364" anchor="ctr">
                    <a:lnL>
                      <a:noFill/>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es-ES" sz="1050">
                          <a:ln>
                            <a:noFill/>
                          </a:ln>
                          <a:solidFill>
                            <a:srgbClr val="333333"/>
                          </a:solidFill>
                          <a:latin typeface="Calibri" panose="020F0502020204030204" pitchFamily="34" charset="0"/>
                        </a:rPr>
                        <a:t>(+86) 108 004 400 548</a:t>
                      </a:r>
                    </a:p>
                  </a:txBody>
                  <a:tcPr marL="79293" marR="79293" marT="71364" marB="71364" anchor="ctr">
                    <a:lnL>
                      <a:noFill/>
                    </a:lnL>
                    <a:lnR w="12700" cap="flat" cmpd="sng" algn="ctr">
                      <a:solidFill>
                        <a:srgbClr val="E1E1E1"/>
                      </a:solidFill>
                      <a:prstDash val="solid"/>
                      <a:round/>
                      <a:headEnd type="none" w="med" len="med"/>
                      <a:tailEnd type="none" w="med" len="med"/>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extLst>
                  <a:ext uri="{0D108BD9-81ED-4DB2-BD59-A6C34878D82A}">
                    <a16:rowId xmlns:a16="http://schemas.microsoft.com/office/drawing/2014/main" val="2460886555"/>
                  </a:ext>
                </a:extLst>
              </a:tr>
              <a:tr h="484376">
                <a:tc>
                  <a:txBody>
                    <a:bodyPr/>
                    <a:lstStyle/>
                    <a:p>
                      <a:pPr marR="0" indent="0" algn="l" rtl="0">
                        <a:lnSpc>
                          <a:spcPct val="119000"/>
                        </a:lnSpc>
                        <a:spcBef>
                          <a:spcPts val="0"/>
                        </a:spcBef>
                        <a:spcAft>
                          <a:spcPts val="1400"/>
                        </a:spcAft>
                      </a:pPr>
                      <a:r>
                        <a:rPr lang="es-ES" sz="1050">
                          <a:ln>
                            <a:noFill/>
                          </a:ln>
                          <a:solidFill>
                            <a:srgbClr val="333333"/>
                          </a:solidFill>
                          <a:latin typeface="Calibri" panose="020F0502020204030204" pitchFamily="34" charset="0"/>
                        </a:rPr>
                        <a:t> </a:t>
                      </a:r>
                    </a:p>
                  </a:txBody>
                  <a:tcPr marL="79293" marR="79293" marT="71364" marB="71364" anchor="ctr">
                    <a:lnL w="12700" cap="flat" cmpd="sng" algn="ctr">
                      <a:solidFill>
                        <a:srgbClr val="E1E1E1"/>
                      </a:solidFill>
                      <a:prstDash val="solid"/>
                      <a:round/>
                      <a:headEnd type="none" w="med" len="med"/>
                      <a:tailEnd type="none" w="med" len="med"/>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es-ES" sz="1050">
                          <a:ln>
                            <a:noFill/>
                          </a:ln>
                          <a:solidFill>
                            <a:srgbClr val="333333"/>
                          </a:solidFill>
                          <a:latin typeface="Calibri" panose="020F0502020204030204" pitchFamily="34" charset="0"/>
                        </a:rPr>
                        <a:t> </a:t>
                      </a:r>
                    </a:p>
                  </a:txBody>
                  <a:tcPr marL="79293" marR="79293" marT="71364" marB="71364" anchor="ctr">
                    <a:lnL>
                      <a:noFill/>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es-ES" sz="1050">
                          <a:ln>
                            <a:noFill/>
                          </a:ln>
                          <a:solidFill>
                            <a:srgbClr val="333333"/>
                          </a:solidFill>
                          <a:latin typeface="Calibri" panose="020F0502020204030204" pitchFamily="34" charset="0"/>
                        </a:rPr>
                        <a:t>Alemania</a:t>
                      </a:r>
                    </a:p>
                  </a:txBody>
                  <a:tcPr marL="79293" marR="79293" marT="71364" marB="71364" anchor="ctr">
                    <a:lnL>
                      <a:noFill/>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es-ES" sz="1050">
                          <a:ln>
                            <a:noFill/>
                          </a:ln>
                          <a:solidFill>
                            <a:srgbClr val="333333"/>
                          </a:solidFill>
                          <a:latin typeface="Calibri" panose="020F0502020204030204" pitchFamily="34" charset="0"/>
                        </a:rPr>
                        <a:t>(+49) 0800 752 2581</a:t>
                      </a:r>
                    </a:p>
                  </a:txBody>
                  <a:tcPr marL="79293" marR="79293" marT="71364" marB="71364" anchor="ctr">
                    <a:lnL>
                      <a:noFill/>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es-ES" sz="1050">
                          <a:ln>
                            <a:noFill/>
                          </a:ln>
                          <a:solidFill>
                            <a:srgbClr val="333333"/>
                          </a:solidFill>
                          <a:latin typeface="Calibri" panose="020F0502020204030204" pitchFamily="34" charset="0"/>
                        </a:rPr>
                        <a:t>RAE de Hong Kong (China)</a:t>
                      </a:r>
                    </a:p>
                  </a:txBody>
                  <a:tcPr marL="79293" marR="79293" marT="71364" marB="71364" anchor="ctr">
                    <a:lnL>
                      <a:noFill/>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es-ES" sz="1050">
                          <a:ln>
                            <a:noFill/>
                          </a:ln>
                          <a:solidFill>
                            <a:srgbClr val="333333"/>
                          </a:solidFill>
                          <a:latin typeface="Calibri" panose="020F0502020204030204" pitchFamily="34" charset="0"/>
                        </a:rPr>
                        <a:t>(+852) 30 713 107</a:t>
                      </a:r>
                    </a:p>
                  </a:txBody>
                  <a:tcPr marL="79293" marR="79293" marT="71364" marB="71364" anchor="ctr">
                    <a:lnL>
                      <a:noFill/>
                    </a:lnL>
                    <a:lnR w="12700" cap="flat" cmpd="sng" algn="ctr">
                      <a:solidFill>
                        <a:srgbClr val="E1E1E1"/>
                      </a:solidFill>
                      <a:prstDash val="solid"/>
                      <a:round/>
                      <a:headEnd type="none" w="med" len="med"/>
                      <a:tailEnd type="none" w="med" len="med"/>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extLst>
                  <a:ext uri="{0D108BD9-81ED-4DB2-BD59-A6C34878D82A}">
                    <a16:rowId xmlns:a16="http://schemas.microsoft.com/office/drawing/2014/main" val="2396569312"/>
                  </a:ext>
                </a:extLst>
              </a:tr>
              <a:tr h="484376">
                <a:tc>
                  <a:txBody>
                    <a:bodyPr/>
                    <a:lstStyle/>
                    <a:p>
                      <a:pPr marR="0" indent="0" algn="l" rtl="0">
                        <a:lnSpc>
                          <a:spcPct val="119000"/>
                        </a:lnSpc>
                        <a:spcBef>
                          <a:spcPts val="0"/>
                        </a:spcBef>
                        <a:spcAft>
                          <a:spcPts val="1400"/>
                        </a:spcAft>
                      </a:pPr>
                      <a:r>
                        <a:rPr lang="es-ES" sz="1050">
                          <a:ln>
                            <a:noFill/>
                          </a:ln>
                          <a:solidFill>
                            <a:srgbClr val="333333"/>
                          </a:solidFill>
                          <a:latin typeface="Calibri" panose="020F0502020204030204" pitchFamily="34" charset="0"/>
                        </a:rPr>
                        <a:t> </a:t>
                      </a:r>
                    </a:p>
                  </a:txBody>
                  <a:tcPr marL="79293" marR="79293" marT="71364" marB="71364" anchor="ctr">
                    <a:lnL w="12700" cap="flat" cmpd="sng" algn="ctr">
                      <a:solidFill>
                        <a:srgbClr val="E1E1E1"/>
                      </a:solidFill>
                      <a:prstDash val="solid"/>
                      <a:round/>
                      <a:headEnd type="none" w="med" len="med"/>
                      <a:tailEnd type="none" w="med" len="med"/>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es-ES" sz="1050">
                          <a:ln>
                            <a:noFill/>
                          </a:ln>
                          <a:solidFill>
                            <a:srgbClr val="333333"/>
                          </a:solidFill>
                          <a:latin typeface="Calibri" panose="020F0502020204030204" pitchFamily="34" charset="0"/>
                        </a:rPr>
                        <a:t> </a:t>
                      </a:r>
                    </a:p>
                  </a:txBody>
                  <a:tcPr marL="79293" marR="79293" marT="71364" marB="71364" anchor="ctr">
                    <a:lnL>
                      <a:noFill/>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es-ES" sz="1050">
                          <a:ln>
                            <a:noFill/>
                          </a:ln>
                          <a:solidFill>
                            <a:srgbClr val="333333"/>
                          </a:solidFill>
                          <a:latin typeface="Calibri" panose="020F0502020204030204" pitchFamily="34" charset="0"/>
                        </a:rPr>
                        <a:t>Italia</a:t>
                      </a:r>
                    </a:p>
                  </a:txBody>
                  <a:tcPr marL="79293" marR="79293" marT="71364" marB="71364" anchor="ctr">
                    <a:lnL>
                      <a:noFill/>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es-ES" sz="1050">
                          <a:ln>
                            <a:noFill/>
                          </a:ln>
                          <a:solidFill>
                            <a:srgbClr val="333333"/>
                          </a:solidFill>
                          <a:latin typeface="Calibri" panose="020F0502020204030204" pitchFamily="34" charset="0"/>
                        </a:rPr>
                        <a:t>(+39) 800 919 224</a:t>
                      </a:r>
                    </a:p>
                  </a:txBody>
                  <a:tcPr marL="79293" marR="79293" marT="71364" marB="71364" anchor="ctr">
                    <a:lnL>
                      <a:noFill/>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es-ES" sz="1050">
                          <a:ln>
                            <a:noFill/>
                          </a:ln>
                          <a:solidFill>
                            <a:srgbClr val="333333"/>
                          </a:solidFill>
                          <a:latin typeface="Calibri" panose="020F0502020204030204" pitchFamily="34" charset="0"/>
                        </a:rPr>
                        <a:t>India</a:t>
                      </a:r>
                    </a:p>
                  </a:txBody>
                  <a:tcPr marL="79293" marR="79293" marT="71364" marB="71364" anchor="ctr">
                    <a:lnL>
                      <a:noFill/>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es-ES" sz="1050">
                          <a:ln>
                            <a:noFill/>
                          </a:ln>
                          <a:solidFill>
                            <a:srgbClr val="333333"/>
                          </a:solidFill>
                          <a:latin typeface="Calibri" panose="020F0502020204030204" pitchFamily="34" charset="0"/>
                        </a:rPr>
                        <a:t>(+91) 0008 004 402 107</a:t>
                      </a:r>
                    </a:p>
                  </a:txBody>
                  <a:tcPr marL="79293" marR="79293" marT="71364" marB="71364" anchor="ctr">
                    <a:lnL>
                      <a:noFill/>
                    </a:lnL>
                    <a:lnR w="12700" cap="flat" cmpd="sng" algn="ctr">
                      <a:solidFill>
                        <a:srgbClr val="E1E1E1"/>
                      </a:solidFill>
                      <a:prstDash val="solid"/>
                      <a:round/>
                      <a:headEnd type="none" w="med" len="med"/>
                      <a:tailEnd type="none" w="med" len="med"/>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extLst>
                  <a:ext uri="{0D108BD9-81ED-4DB2-BD59-A6C34878D82A}">
                    <a16:rowId xmlns:a16="http://schemas.microsoft.com/office/drawing/2014/main" val="2674330025"/>
                  </a:ext>
                </a:extLst>
              </a:tr>
              <a:tr h="484376">
                <a:tc>
                  <a:txBody>
                    <a:bodyPr/>
                    <a:lstStyle/>
                    <a:p>
                      <a:pPr marR="0" indent="0" algn="l" rtl="0">
                        <a:lnSpc>
                          <a:spcPct val="119000"/>
                        </a:lnSpc>
                        <a:spcBef>
                          <a:spcPts val="0"/>
                        </a:spcBef>
                        <a:spcAft>
                          <a:spcPts val="1400"/>
                        </a:spcAft>
                      </a:pPr>
                      <a:r>
                        <a:rPr lang="es-ES" sz="1050">
                          <a:ln>
                            <a:noFill/>
                          </a:ln>
                          <a:solidFill>
                            <a:srgbClr val="333333"/>
                          </a:solidFill>
                          <a:latin typeface="Calibri" panose="020F0502020204030204" pitchFamily="34" charset="0"/>
                        </a:rPr>
                        <a:t> </a:t>
                      </a:r>
                    </a:p>
                  </a:txBody>
                  <a:tcPr marL="79293" marR="79293" marT="71364" marB="71364" anchor="ctr">
                    <a:lnL w="12700" cap="flat" cmpd="sng" algn="ctr">
                      <a:solidFill>
                        <a:srgbClr val="E1E1E1"/>
                      </a:solidFill>
                      <a:prstDash val="solid"/>
                      <a:round/>
                      <a:headEnd type="none" w="med" len="med"/>
                      <a:tailEnd type="none" w="med" len="med"/>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es-ES" sz="1050">
                          <a:ln>
                            <a:noFill/>
                          </a:ln>
                          <a:solidFill>
                            <a:srgbClr val="333333"/>
                          </a:solidFill>
                          <a:latin typeface="Calibri" panose="020F0502020204030204" pitchFamily="34" charset="0"/>
                        </a:rPr>
                        <a:t> </a:t>
                      </a:r>
                    </a:p>
                  </a:txBody>
                  <a:tcPr marL="79293" marR="79293" marT="71364" marB="71364" anchor="ctr">
                    <a:lnL>
                      <a:noFill/>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es-ES" sz="1050">
                          <a:ln>
                            <a:noFill/>
                          </a:ln>
                          <a:solidFill>
                            <a:srgbClr val="333333"/>
                          </a:solidFill>
                          <a:latin typeface="Calibri" panose="020F0502020204030204" pitchFamily="34" charset="0"/>
                        </a:rPr>
                        <a:t>Suecia</a:t>
                      </a:r>
                    </a:p>
                  </a:txBody>
                  <a:tcPr marL="79293" marR="79293" marT="71364" marB="71364" anchor="ctr">
                    <a:lnL>
                      <a:noFill/>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es-ES" sz="1050">
                          <a:ln>
                            <a:noFill/>
                          </a:ln>
                          <a:solidFill>
                            <a:srgbClr val="333333"/>
                          </a:solidFill>
                          <a:latin typeface="Calibri" panose="020F0502020204030204" pitchFamily="34" charset="0"/>
                        </a:rPr>
                        <a:t>(+46) 0200 810 330</a:t>
                      </a:r>
                    </a:p>
                  </a:txBody>
                  <a:tcPr marL="79293" marR="79293" marT="71364" marB="71364" anchor="ctr">
                    <a:lnL>
                      <a:noFill/>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es-ES" sz="1050">
                          <a:ln>
                            <a:noFill/>
                          </a:ln>
                          <a:solidFill>
                            <a:srgbClr val="333333"/>
                          </a:solidFill>
                          <a:latin typeface="Calibri" panose="020F0502020204030204" pitchFamily="34" charset="0"/>
                        </a:rPr>
                        <a:t>Malasia (de pago)</a:t>
                      </a:r>
                    </a:p>
                  </a:txBody>
                  <a:tcPr marL="79293" marR="79293" marT="71364" marB="71364" anchor="ctr">
                    <a:lnL>
                      <a:noFill/>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es-ES" sz="1050">
                          <a:ln>
                            <a:noFill/>
                          </a:ln>
                          <a:solidFill>
                            <a:srgbClr val="333333"/>
                          </a:solidFill>
                          <a:latin typeface="Calibri" panose="020F0502020204030204" pitchFamily="34" charset="0"/>
                        </a:rPr>
                        <a:t>(+60) 1800 220 120</a:t>
                      </a:r>
                    </a:p>
                  </a:txBody>
                  <a:tcPr marL="79293" marR="79293" marT="71364" marB="71364" anchor="ctr">
                    <a:lnL>
                      <a:noFill/>
                    </a:lnL>
                    <a:lnR w="12700" cap="flat" cmpd="sng" algn="ctr">
                      <a:solidFill>
                        <a:srgbClr val="E1E1E1"/>
                      </a:solidFill>
                      <a:prstDash val="solid"/>
                      <a:round/>
                      <a:headEnd type="none" w="med" len="med"/>
                      <a:tailEnd type="none" w="med" len="med"/>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extLst>
                  <a:ext uri="{0D108BD9-81ED-4DB2-BD59-A6C34878D82A}">
                    <a16:rowId xmlns:a16="http://schemas.microsoft.com/office/drawing/2014/main" val="2673240881"/>
                  </a:ext>
                </a:extLst>
              </a:tr>
              <a:tr h="484376">
                <a:tc>
                  <a:txBody>
                    <a:bodyPr/>
                    <a:lstStyle/>
                    <a:p>
                      <a:pPr marR="0" indent="0" algn="l" rtl="0">
                        <a:lnSpc>
                          <a:spcPct val="119000"/>
                        </a:lnSpc>
                        <a:spcBef>
                          <a:spcPts val="0"/>
                        </a:spcBef>
                        <a:spcAft>
                          <a:spcPts val="1400"/>
                        </a:spcAft>
                      </a:pPr>
                      <a:r>
                        <a:rPr lang="es-ES" sz="1050">
                          <a:ln>
                            <a:noFill/>
                          </a:ln>
                          <a:solidFill>
                            <a:srgbClr val="333333"/>
                          </a:solidFill>
                          <a:latin typeface="Calibri" panose="020F0502020204030204" pitchFamily="34" charset="0"/>
                        </a:rPr>
                        <a:t> </a:t>
                      </a:r>
                    </a:p>
                  </a:txBody>
                  <a:tcPr marL="79293" marR="79293" marT="71364" marB="71364" anchor="ctr">
                    <a:lnL w="12700" cap="flat" cmpd="sng" algn="ctr">
                      <a:solidFill>
                        <a:srgbClr val="E1E1E1"/>
                      </a:solidFill>
                      <a:prstDash val="solid"/>
                      <a:round/>
                      <a:headEnd type="none" w="med" len="med"/>
                      <a:tailEnd type="none" w="med" len="med"/>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es-ES" sz="1050">
                          <a:ln>
                            <a:noFill/>
                          </a:ln>
                          <a:solidFill>
                            <a:srgbClr val="333333"/>
                          </a:solidFill>
                          <a:latin typeface="Calibri" panose="020F0502020204030204" pitchFamily="34" charset="0"/>
                        </a:rPr>
                        <a:t> </a:t>
                      </a:r>
                    </a:p>
                  </a:txBody>
                  <a:tcPr marL="79293" marR="79293" marT="71364" marB="71364" anchor="ctr">
                    <a:lnL>
                      <a:noFill/>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es-ES" sz="1050">
                          <a:ln>
                            <a:noFill/>
                          </a:ln>
                          <a:solidFill>
                            <a:srgbClr val="333333"/>
                          </a:solidFill>
                          <a:latin typeface="Calibri" panose="020F0502020204030204" pitchFamily="34" charset="0"/>
                        </a:rPr>
                        <a:t>Reino Unido</a:t>
                      </a:r>
                    </a:p>
                  </a:txBody>
                  <a:tcPr marL="79293" marR="79293" marT="71364" marB="71364" anchor="ctr">
                    <a:lnL>
                      <a:noFill/>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es-ES" sz="1050">
                          <a:ln>
                            <a:noFill/>
                          </a:ln>
                          <a:solidFill>
                            <a:srgbClr val="333333"/>
                          </a:solidFill>
                          <a:latin typeface="Calibri" panose="020F0502020204030204" pitchFamily="34" charset="0"/>
                        </a:rPr>
                        <a:t>(+44) 0800 169 0454</a:t>
                      </a:r>
                    </a:p>
                  </a:txBody>
                  <a:tcPr marL="79293" marR="79293" marT="71364" marB="71364" anchor="ctr">
                    <a:lnL>
                      <a:noFill/>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es-ES" sz="1050">
                          <a:ln>
                            <a:noFill/>
                          </a:ln>
                          <a:solidFill>
                            <a:srgbClr val="333333"/>
                          </a:solidFill>
                          <a:latin typeface="Calibri" panose="020F0502020204030204" pitchFamily="34" charset="0"/>
                        </a:rPr>
                        <a:t>Nueva Zelanda (de pago)</a:t>
                      </a:r>
                    </a:p>
                  </a:txBody>
                  <a:tcPr marL="79293" marR="79293" marT="71364" marB="71364" anchor="ctr">
                    <a:lnL>
                      <a:noFill/>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es-ES" sz="1050">
                          <a:ln>
                            <a:noFill/>
                          </a:ln>
                          <a:solidFill>
                            <a:srgbClr val="333333"/>
                          </a:solidFill>
                          <a:latin typeface="Calibri" panose="020F0502020204030204" pitchFamily="34" charset="0"/>
                        </a:rPr>
                        <a:t>(+64) 050 861 4264</a:t>
                      </a:r>
                    </a:p>
                  </a:txBody>
                  <a:tcPr marL="79293" marR="79293" marT="71364" marB="71364" anchor="ctr">
                    <a:lnL>
                      <a:noFill/>
                    </a:lnL>
                    <a:lnR w="12700" cap="flat" cmpd="sng" algn="ctr">
                      <a:solidFill>
                        <a:srgbClr val="E1E1E1"/>
                      </a:solidFill>
                      <a:prstDash val="solid"/>
                      <a:round/>
                      <a:headEnd type="none" w="med" len="med"/>
                      <a:tailEnd type="none" w="med" len="med"/>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extLst>
                  <a:ext uri="{0D108BD9-81ED-4DB2-BD59-A6C34878D82A}">
                    <a16:rowId xmlns:a16="http://schemas.microsoft.com/office/drawing/2014/main" val="3314906653"/>
                  </a:ext>
                </a:extLst>
              </a:tr>
              <a:tr h="484376">
                <a:tc>
                  <a:txBody>
                    <a:bodyPr/>
                    <a:lstStyle/>
                    <a:p>
                      <a:pPr marR="0" indent="0" algn="l" rtl="0">
                        <a:lnSpc>
                          <a:spcPct val="119000"/>
                        </a:lnSpc>
                        <a:spcBef>
                          <a:spcPts val="0"/>
                        </a:spcBef>
                        <a:spcAft>
                          <a:spcPts val="1400"/>
                        </a:spcAft>
                      </a:pPr>
                      <a:r>
                        <a:rPr lang="es-ES" sz="1050">
                          <a:ln>
                            <a:noFill/>
                          </a:ln>
                          <a:solidFill>
                            <a:srgbClr val="333333"/>
                          </a:solidFill>
                          <a:latin typeface="Calibri" panose="020F0502020204030204" pitchFamily="34" charset="0"/>
                        </a:rPr>
                        <a:t> </a:t>
                      </a:r>
                    </a:p>
                  </a:txBody>
                  <a:tcPr marL="79293" marR="79293" marT="71364" marB="71364" anchor="ctr">
                    <a:lnL w="12700" cap="flat" cmpd="sng" algn="ctr">
                      <a:solidFill>
                        <a:srgbClr val="E1E1E1"/>
                      </a:solidFill>
                      <a:prstDash val="solid"/>
                      <a:round/>
                      <a:headEnd type="none" w="med" len="med"/>
                      <a:tailEnd type="none" w="med" len="med"/>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es-ES" sz="1050">
                          <a:ln>
                            <a:noFill/>
                          </a:ln>
                          <a:solidFill>
                            <a:srgbClr val="333333"/>
                          </a:solidFill>
                          <a:latin typeface="Calibri" panose="020F0502020204030204" pitchFamily="34" charset="0"/>
                        </a:rPr>
                        <a:t> </a:t>
                      </a:r>
                    </a:p>
                  </a:txBody>
                  <a:tcPr marL="79293" marR="79293" marT="71364" marB="71364" anchor="ctr">
                    <a:lnL>
                      <a:noFill/>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es-ES" sz="1050">
                          <a:ln>
                            <a:noFill/>
                          </a:ln>
                          <a:solidFill>
                            <a:srgbClr val="333333"/>
                          </a:solidFill>
                          <a:latin typeface="Calibri" panose="020F0502020204030204" pitchFamily="34" charset="0"/>
                        </a:rPr>
                        <a:t> </a:t>
                      </a:r>
                    </a:p>
                  </a:txBody>
                  <a:tcPr marL="79293" marR="79293" marT="71364" marB="71364" anchor="ctr">
                    <a:lnL>
                      <a:noFill/>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es-ES" sz="1050">
                          <a:ln>
                            <a:noFill/>
                          </a:ln>
                          <a:solidFill>
                            <a:srgbClr val="333333"/>
                          </a:solidFill>
                          <a:latin typeface="Calibri" panose="020F0502020204030204" pitchFamily="34" charset="0"/>
                        </a:rPr>
                        <a:t> </a:t>
                      </a:r>
                    </a:p>
                  </a:txBody>
                  <a:tcPr marL="79293" marR="79293" marT="71364" marB="71364" anchor="ctr">
                    <a:lnL>
                      <a:noFill/>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es-ES" sz="1050">
                          <a:ln>
                            <a:noFill/>
                          </a:ln>
                          <a:solidFill>
                            <a:srgbClr val="333333"/>
                          </a:solidFill>
                          <a:latin typeface="Calibri" panose="020F0502020204030204" pitchFamily="34" charset="0"/>
                        </a:rPr>
                        <a:t>Filipinas (de pago)</a:t>
                      </a:r>
                    </a:p>
                  </a:txBody>
                  <a:tcPr marL="79293" marR="79293" marT="71364" marB="71364" anchor="ctr">
                    <a:lnL>
                      <a:noFill/>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es-ES" sz="1050">
                          <a:ln>
                            <a:noFill/>
                          </a:ln>
                          <a:solidFill>
                            <a:srgbClr val="333333"/>
                          </a:solidFill>
                          <a:latin typeface="Calibri" panose="020F0502020204030204" pitchFamily="34" charset="0"/>
                        </a:rPr>
                        <a:t>(+63) 1 800 8908 8359</a:t>
                      </a:r>
                    </a:p>
                  </a:txBody>
                  <a:tcPr marL="79293" marR="79293" marT="71364" marB="71364" anchor="ctr">
                    <a:lnL>
                      <a:noFill/>
                    </a:lnL>
                    <a:lnR w="12700" cap="flat" cmpd="sng" algn="ctr">
                      <a:solidFill>
                        <a:srgbClr val="E1E1E1"/>
                      </a:solidFill>
                      <a:prstDash val="solid"/>
                      <a:round/>
                      <a:headEnd type="none" w="med" len="med"/>
                      <a:tailEnd type="none" w="med" len="med"/>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extLst>
                  <a:ext uri="{0D108BD9-81ED-4DB2-BD59-A6C34878D82A}">
                    <a16:rowId xmlns:a16="http://schemas.microsoft.com/office/drawing/2014/main" val="2141533898"/>
                  </a:ext>
                </a:extLst>
              </a:tr>
              <a:tr h="453425">
                <a:tc>
                  <a:txBody>
                    <a:bodyPr/>
                    <a:lstStyle/>
                    <a:p>
                      <a:pPr marR="0" indent="0" algn="l" rtl="0">
                        <a:lnSpc>
                          <a:spcPct val="119000"/>
                        </a:lnSpc>
                        <a:spcBef>
                          <a:spcPts val="0"/>
                        </a:spcBef>
                        <a:spcAft>
                          <a:spcPts val="1400"/>
                        </a:spcAft>
                      </a:pPr>
                      <a:r>
                        <a:rPr lang="es-ES" sz="1050">
                          <a:ln>
                            <a:noFill/>
                          </a:ln>
                          <a:solidFill>
                            <a:srgbClr val="333333"/>
                          </a:solidFill>
                          <a:latin typeface="Calibri" panose="020F0502020204030204" pitchFamily="34" charset="0"/>
                        </a:rPr>
                        <a:t> </a:t>
                      </a:r>
                    </a:p>
                  </a:txBody>
                  <a:tcPr marL="79293" marR="79293" marT="71364" marB="71364" anchor="ctr">
                    <a:lnL w="12700" cap="flat" cmpd="sng" algn="ctr">
                      <a:solidFill>
                        <a:srgbClr val="E1E1E1"/>
                      </a:solidFill>
                      <a:prstDash val="solid"/>
                      <a:round/>
                      <a:headEnd type="none" w="med" len="med"/>
                      <a:tailEnd type="none" w="med" len="med"/>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es-ES" sz="1050">
                          <a:ln>
                            <a:noFill/>
                          </a:ln>
                          <a:solidFill>
                            <a:srgbClr val="333333"/>
                          </a:solidFill>
                          <a:latin typeface="Calibri" panose="020F0502020204030204" pitchFamily="34" charset="0"/>
                        </a:rPr>
                        <a:t> </a:t>
                      </a:r>
                    </a:p>
                  </a:txBody>
                  <a:tcPr marL="79293" marR="79293" marT="71364" marB="71364" anchor="ctr">
                    <a:lnL>
                      <a:noFill/>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es-ES" sz="1050">
                          <a:ln>
                            <a:noFill/>
                          </a:ln>
                          <a:solidFill>
                            <a:srgbClr val="333333"/>
                          </a:solidFill>
                          <a:latin typeface="Calibri" panose="020F0502020204030204" pitchFamily="34" charset="0"/>
                        </a:rPr>
                        <a:t> </a:t>
                      </a:r>
                    </a:p>
                  </a:txBody>
                  <a:tcPr marL="79293" marR="79293" marT="71364" marB="71364" anchor="ctr">
                    <a:lnL>
                      <a:noFill/>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es-ES" sz="1050">
                          <a:ln>
                            <a:noFill/>
                          </a:ln>
                          <a:solidFill>
                            <a:srgbClr val="333333"/>
                          </a:solidFill>
                          <a:latin typeface="Calibri" panose="020F0502020204030204" pitchFamily="34" charset="0"/>
                        </a:rPr>
                        <a:t> </a:t>
                      </a:r>
                    </a:p>
                  </a:txBody>
                  <a:tcPr marL="79293" marR="79293" marT="71364" marB="71364" anchor="ctr">
                    <a:lnL>
                      <a:noFill/>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es-ES" sz="1050">
                          <a:ln>
                            <a:noFill/>
                          </a:ln>
                          <a:solidFill>
                            <a:srgbClr val="333333"/>
                          </a:solidFill>
                          <a:latin typeface="Calibri" panose="020F0502020204030204" pitchFamily="34" charset="0"/>
                        </a:rPr>
                        <a:t>Singapur</a:t>
                      </a:r>
                    </a:p>
                  </a:txBody>
                  <a:tcPr marL="79293" marR="79293" marT="71364" marB="71364" anchor="ctr">
                    <a:lnL>
                      <a:noFill/>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es-ES" sz="1050">
                          <a:ln>
                            <a:noFill/>
                          </a:ln>
                          <a:solidFill>
                            <a:srgbClr val="333333"/>
                          </a:solidFill>
                          <a:latin typeface="Calibri" panose="020F0502020204030204" pitchFamily="34" charset="0"/>
                        </a:rPr>
                        <a:t>(+65) 1 800 818 5220</a:t>
                      </a:r>
                    </a:p>
                  </a:txBody>
                  <a:tcPr marL="79293" marR="79293" marT="71364" marB="71364" anchor="ctr">
                    <a:lnL>
                      <a:noFill/>
                    </a:lnL>
                    <a:lnR w="12700" cap="flat" cmpd="sng" algn="ctr">
                      <a:solidFill>
                        <a:srgbClr val="E1E1E1"/>
                      </a:solidFill>
                      <a:prstDash val="solid"/>
                      <a:round/>
                      <a:headEnd type="none" w="med" len="med"/>
                      <a:tailEnd type="none" w="med" len="med"/>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extLst>
                  <a:ext uri="{0D108BD9-81ED-4DB2-BD59-A6C34878D82A}">
                    <a16:rowId xmlns:a16="http://schemas.microsoft.com/office/drawing/2014/main" val="1944698661"/>
                  </a:ext>
                </a:extLst>
              </a:tr>
              <a:tr h="453425">
                <a:tc>
                  <a:txBody>
                    <a:bodyPr/>
                    <a:lstStyle/>
                    <a:p>
                      <a:pPr marR="0" indent="0" algn="l" rtl="0">
                        <a:lnSpc>
                          <a:spcPct val="119000"/>
                        </a:lnSpc>
                        <a:spcBef>
                          <a:spcPts val="0"/>
                        </a:spcBef>
                        <a:spcAft>
                          <a:spcPts val="1400"/>
                        </a:spcAft>
                      </a:pPr>
                      <a:r>
                        <a:rPr lang="es-ES" sz="1050">
                          <a:ln>
                            <a:noFill/>
                          </a:ln>
                          <a:solidFill>
                            <a:srgbClr val="333333"/>
                          </a:solidFill>
                          <a:latin typeface="Calibri" panose="020F0502020204030204" pitchFamily="34" charset="0"/>
                        </a:rPr>
                        <a:t> </a:t>
                      </a:r>
                    </a:p>
                  </a:txBody>
                  <a:tcPr marL="79293" marR="79293" marT="71364" marB="71364" anchor="ctr">
                    <a:lnL w="12700" cap="flat" cmpd="sng" algn="ctr">
                      <a:solidFill>
                        <a:srgbClr val="E1E1E1"/>
                      </a:solidFill>
                      <a:prstDash val="solid"/>
                      <a:round/>
                      <a:headEnd type="none" w="med" len="med"/>
                      <a:tailEnd type="none" w="med" len="med"/>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es-ES" sz="1050">
                          <a:ln>
                            <a:noFill/>
                          </a:ln>
                          <a:solidFill>
                            <a:srgbClr val="333333"/>
                          </a:solidFill>
                          <a:latin typeface="Calibri" panose="020F0502020204030204" pitchFamily="34" charset="0"/>
                        </a:rPr>
                        <a:t> </a:t>
                      </a:r>
                    </a:p>
                  </a:txBody>
                  <a:tcPr marL="79293" marR="79293" marT="71364" marB="71364" anchor="ctr">
                    <a:lnL>
                      <a:noFill/>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es-ES" sz="1050">
                          <a:ln>
                            <a:noFill/>
                          </a:ln>
                          <a:solidFill>
                            <a:srgbClr val="333333"/>
                          </a:solidFill>
                          <a:latin typeface="Calibri" panose="020F0502020204030204" pitchFamily="34" charset="0"/>
                        </a:rPr>
                        <a:t> </a:t>
                      </a:r>
                    </a:p>
                  </a:txBody>
                  <a:tcPr marL="79293" marR="79293" marT="71364" marB="71364" anchor="ctr">
                    <a:lnL>
                      <a:noFill/>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es-ES" sz="1050">
                          <a:ln>
                            <a:noFill/>
                          </a:ln>
                          <a:solidFill>
                            <a:srgbClr val="333333"/>
                          </a:solidFill>
                          <a:latin typeface="Calibri" panose="020F0502020204030204" pitchFamily="34" charset="0"/>
                        </a:rPr>
                        <a:t> </a:t>
                      </a:r>
                    </a:p>
                  </a:txBody>
                  <a:tcPr marL="79293" marR="79293" marT="71364" marB="71364" anchor="ctr">
                    <a:lnL>
                      <a:noFill/>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es-ES" sz="1050">
                          <a:ln>
                            <a:noFill/>
                          </a:ln>
                          <a:solidFill>
                            <a:srgbClr val="333333"/>
                          </a:solidFill>
                          <a:latin typeface="Calibri" panose="020F0502020204030204" pitchFamily="34" charset="0"/>
                        </a:rPr>
                        <a:t>Corea del Sur</a:t>
                      </a:r>
                    </a:p>
                  </a:txBody>
                  <a:tcPr marL="79293" marR="79293" marT="71364" marB="71364" anchor="ctr">
                    <a:lnL>
                      <a:noFill/>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es-ES" sz="1050">
                          <a:ln>
                            <a:noFill/>
                          </a:ln>
                          <a:solidFill>
                            <a:srgbClr val="333333"/>
                          </a:solidFill>
                          <a:latin typeface="Calibri" panose="020F0502020204030204" pitchFamily="34" charset="0"/>
                        </a:rPr>
                        <a:t>(+82) 080 517 0880</a:t>
                      </a:r>
                    </a:p>
                  </a:txBody>
                  <a:tcPr marL="79293" marR="79293" marT="71364" marB="71364" anchor="ctr">
                    <a:lnL>
                      <a:noFill/>
                    </a:lnL>
                    <a:lnR w="12700" cap="flat" cmpd="sng" algn="ctr">
                      <a:solidFill>
                        <a:srgbClr val="E1E1E1"/>
                      </a:solidFill>
                      <a:prstDash val="solid"/>
                      <a:round/>
                      <a:headEnd type="none" w="med" len="med"/>
                      <a:tailEnd type="none" w="med" len="med"/>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extLst>
                  <a:ext uri="{0D108BD9-81ED-4DB2-BD59-A6C34878D82A}">
                    <a16:rowId xmlns:a16="http://schemas.microsoft.com/office/drawing/2014/main" val="1765298839"/>
                  </a:ext>
                </a:extLst>
              </a:tr>
              <a:tr h="484376">
                <a:tc gridSpan="2">
                  <a:txBody>
                    <a:bodyPr/>
                    <a:lstStyle/>
                    <a:p>
                      <a:pPr marR="0" indent="0" algn="l" rtl="0">
                        <a:lnSpc>
                          <a:spcPct val="119000"/>
                        </a:lnSpc>
                        <a:spcBef>
                          <a:spcPts val="0"/>
                        </a:spcBef>
                        <a:spcAft>
                          <a:spcPts val="1400"/>
                        </a:spcAft>
                      </a:pPr>
                      <a:r>
                        <a:rPr lang="es-ES" sz="1050">
                          <a:ln>
                            <a:noFill/>
                          </a:ln>
                          <a:solidFill>
                            <a:srgbClr val="333333"/>
                          </a:solidFill>
                          <a:latin typeface="Calibri" panose="020F0502020204030204" pitchFamily="34" charset="0"/>
                        </a:rPr>
                        <a:t> </a:t>
                      </a:r>
                    </a:p>
                  </a:txBody>
                  <a:tcPr marL="79293" marR="79293" marT="71364" marB="71364" anchor="ctr">
                    <a:lnL w="12700" cap="flat" cmpd="sng" algn="ctr">
                      <a:solidFill>
                        <a:srgbClr val="E1E1E1"/>
                      </a:solidFill>
                      <a:prstDash val="solid"/>
                      <a:round/>
                      <a:headEnd type="none" w="med" len="med"/>
                      <a:tailEnd type="none" w="med" len="med"/>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hMerge="1">
                  <a:txBody>
                    <a:bodyPr/>
                    <a:lstStyle/>
                    <a:p>
                      <a:endParaRPr lang="en-US"/>
                    </a:p>
                  </a:txBody>
                  <a:tcPr/>
                </a:tc>
                <a:tc>
                  <a:txBody>
                    <a:bodyPr/>
                    <a:lstStyle/>
                    <a:p>
                      <a:pPr marR="0" indent="0" algn="l" rtl="0">
                        <a:lnSpc>
                          <a:spcPct val="119000"/>
                        </a:lnSpc>
                        <a:spcBef>
                          <a:spcPts val="0"/>
                        </a:spcBef>
                        <a:spcAft>
                          <a:spcPts val="1400"/>
                        </a:spcAft>
                      </a:pPr>
                      <a:r>
                        <a:rPr lang="es-ES" sz="1050">
                          <a:ln>
                            <a:noFill/>
                          </a:ln>
                          <a:solidFill>
                            <a:srgbClr val="333333"/>
                          </a:solidFill>
                          <a:latin typeface="Calibri" panose="020F0502020204030204" pitchFamily="34" charset="0"/>
                        </a:rPr>
                        <a:t> </a:t>
                      </a:r>
                    </a:p>
                  </a:txBody>
                  <a:tcPr marL="79293" marR="79293" marT="71364" marB="71364" anchor="ctr">
                    <a:lnL>
                      <a:noFill/>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es-ES" sz="1050">
                          <a:ln>
                            <a:noFill/>
                          </a:ln>
                          <a:solidFill>
                            <a:srgbClr val="333333"/>
                          </a:solidFill>
                          <a:latin typeface="Calibri" panose="020F0502020204030204" pitchFamily="34" charset="0"/>
                        </a:rPr>
                        <a:t> </a:t>
                      </a:r>
                    </a:p>
                  </a:txBody>
                  <a:tcPr marL="79293" marR="79293" marT="71364" marB="71364" anchor="ctr">
                    <a:lnL>
                      <a:noFill/>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es-ES" sz="1050">
                          <a:ln>
                            <a:noFill/>
                          </a:ln>
                          <a:solidFill>
                            <a:srgbClr val="333333"/>
                          </a:solidFill>
                          <a:latin typeface="Calibri" panose="020F0502020204030204" pitchFamily="34" charset="0"/>
                        </a:rPr>
                        <a:t>Región de Taiwán</a:t>
                      </a:r>
                    </a:p>
                  </a:txBody>
                  <a:tcPr marL="79293" marR="79293" marT="71364" marB="71364" anchor="ctr">
                    <a:lnL>
                      <a:noFill/>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es-ES" sz="1050" dirty="0">
                          <a:ln>
                            <a:noFill/>
                          </a:ln>
                          <a:solidFill>
                            <a:srgbClr val="333333"/>
                          </a:solidFill>
                          <a:latin typeface="Calibri" panose="020F0502020204030204" pitchFamily="34" charset="0"/>
                        </a:rPr>
                        <a:t>(+886) 0 800 066 6381</a:t>
                      </a:r>
                    </a:p>
                  </a:txBody>
                  <a:tcPr marL="79293" marR="79293" marT="71364" marB="71364" anchor="ctr">
                    <a:lnL>
                      <a:noFill/>
                    </a:lnL>
                    <a:lnR w="12700" cap="flat" cmpd="sng" algn="ctr">
                      <a:solidFill>
                        <a:srgbClr val="E1E1E1"/>
                      </a:solidFill>
                      <a:prstDash val="solid"/>
                      <a:round/>
                      <a:headEnd type="none" w="med" len="med"/>
                      <a:tailEnd type="none" w="med" len="med"/>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extLst>
                  <a:ext uri="{0D108BD9-81ED-4DB2-BD59-A6C34878D82A}">
                    <a16:rowId xmlns:a16="http://schemas.microsoft.com/office/drawing/2014/main" val="1933816565"/>
                  </a:ext>
                </a:extLst>
              </a:tr>
            </a:tbl>
          </a:graphicData>
        </a:graphic>
      </p:graphicFrame>
      <p:graphicFrame>
        <p:nvGraphicFramePr>
          <p:cNvPr id="14" name="Table 13">
            <a:extLst>
              <a:ext uri="{FF2B5EF4-FFF2-40B4-BE49-F238E27FC236}">
                <a16:creationId xmlns:a16="http://schemas.microsoft.com/office/drawing/2014/main" id="{C39290CE-3360-4617-A922-57E16138E936}"/>
              </a:ext>
            </a:extLst>
          </p:cNvPr>
          <p:cNvGraphicFramePr>
            <a:graphicFrameLocks noGrp="1"/>
          </p:cNvGraphicFramePr>
          <p:nvPr>
            <p:extLst>
              <p:ext uri="{D42A27DB-BD31-4B8C-83A1-F6EECF244321}">
                <p14:modId xmlns:p14="http://schemas.microsoft.com/office/powerpoint/2010/main" val="1923921400"/>
              </p:ext>
            </p:extLst>
          </p:nvPr>
        </p:nvGraphicFramePr>
        <p:xfrm>
          <a:off x="93503" y="2858064"/>
          <a:ext cx="4907122" cy="687304"/>
        </p:xfrm>
        <a:graphic>
          <a:graphicData uri="http://schemas.openxmlformats.org/drawingml/2006/table">
            <a:tbl>
              <a:tblPr/>
              <a:tblGrid>
                <a:gridCol w="2453561">
                  <a:extLst>
                    <a:ext uri="{9D8B030D-6E8A-4147-A177-3AD203B41FA5}">
                      <a16:colId xmlns:a16="http://schemas.microsoft.com/office/drawing/2014/main" val="3187424537"/>
                    </a:ext>
                  </a:extLst>
                </a:gridCol>
                <a:gridCol w="2453561">
                  <a:extLst>
                    <a:ext uri="{9D8B030D-6E8A-4147-A177-3AD203B41FA5}">
                      <a16:colId xmlns:a16="http://schemas.microsoft.com/office/drawing/2014/main" val="1124856240"/>
                    </a:ext>
                  </a:extLst>
                </a:gridCol>
              </a:tblGrid>
              <a:tr h="343652">
                <a:tc>
                  <a:txBody>
                    <a:bodyPr/>
                    <a:lstStyle/>
                    <a:p>
                      <a:pPr marL="56502" marR="0" indent="0" algn="ctr" rtl="0">
                        <a:lnSpc>
                          <a:spcPct val="119000"/>
                        </a:lnSpc>
                        <a:spcBef>
                          <a:spcPts val="530"/>
                        </a:spcBef>
                        <a:spcAft>
                          <a:spcPts val="0"/>
                        </a:spcAft>
                      </a:pPr>
                      <a:r>
                        <a:rPr lang="es-ES" sz="1000">
                          <a:ln>
                            <a:noFill/>
                          </a:ln>
                          <a:solidFill>
                            <a:srgbClr val="FFFFFF"/>
                          </a:solidFill>
                          <a:latin typeface="Adobe Clean" panose="020B0503020404020204" pitchFamily="34" charset="0"/>
                        </a:rPr>
                        <a:t>Asia-Pacífico</a:t>
                      </a:r>
                    </a:p>
                  </a:txBody>
                  <a:tcPr marL="0" marR="0" marT="0" marB="0" anchor="ctr">
                    <a:lnL w="12700" cap="flat" cmpd="sng" algn="ctr">
                      <a:solidFill>
                        <a:srgbClr val="B7B8B8"/>
                      </a:solidFill>
                      <a:prstDash val="solid"/>
                      <a:round/>
                      <a:headEnd type="none" w="med" len="med"/>
                      <a:tailEnd type="none" w="med" len="med"/>
                    </a:lnL>
                    <a:lnR w="12700" cap="flat" cmpd="sng" algn="ctr">
                      <a:solidFill>
                        <a:srgbClr val="B7B8B8"/>
                      </a:solidFill>
                      <a:prstDash val="solid"/>
                      <a:round/>
                      <a:headEnd type="none" w="med" len="med"/>
                      <a:tailEnd type="none" w="med" len="med"/>
                    </a:lnR>
                    <a:lnT w="12700" cap="flat" cmpd="sng" algn="ctr">
                      <a:solidFill>
                        <a:srgbClr val="B7B8B8"/>
                      </a:solidFill>
                      <a:prstDash val="solid"/>
                      <a:round/>
                      <a:headEnd type="none" w="med" len="med"/>
                      <a:tailEnd type="none" w="med" len="med"/>
                    </a:lnT>
                    <a:lnB w="76200" cap="flat" cmpd="sng" algn="ctr">
                      <a:solidFill>
                        <a:srgbClr val="2E8FFF"/>
                      </a:solidFill>
                      <a:prstDash val="solid"/>
                      <a:round/>
                      <a:headEnd type="none" w="med" len="med"/>
                      <a:tailEnd type="none" w="med" len="med"/>
                    </a:lnB>
                    <a:solidFill>
                      <a:srgbClr val="404040"/>
                    </a:solidFill>
                  </a:tcPr>
                </a:tc>
                <a:tc>
                  <a:txBody>
                    <a:bodyPr/>
                    <a:lstStyle/>
                    <a:p>
                      <a:pPr marL="186055" marR="0" indent="0" algn="ctr" rtl="0">
                        <a:lnSpc>
                          <a:spcPct val="119000"/>
                        </a:lnSpc>
                        <a:spcBef>
                          <a:spcPts val="530"/>
                        </a:spcBef>
                        <a:spcAft>
                          <a:spcPts val="0"/>
                        </a:spcAft>
                      </a:pPr>
                      <a:r>
                        <a:rPr lang="es-ES" sz="1000">
                          <a:ln>
                            <a:noFill/>
                          </a:ln>
                          <a:solidFill>
                            <a:srgbClr val="FFFFFF"/>
                          </a:solidFill>
                          <a:latin typeface="Adobe Clean" panose="020B0503020404020204" pitchFamily="34" charset="0"/>
                        </a:rPr>
                        <a:t>Japón*</a:t>
                      </a:r>
                    </a:p>
                  </a:txBody>
                  <a:tcPr marL="0" marR="0" marT="0" marB="0" anchor="ctr">
                    <a:lnL w="12700" cap="flat" cmpd="sng" algn="ctr">
                      <a:solidFill>
                        <a:srgbClr val="B7B8B8"/>
                      </a:solidFill>
                      <a:prstDash val="solid"/>
                      <a:round/>
                      <a:headEnd type="none" w="med" len="med"/>
                      <a:tailEnd type="none" w="med" len="med"/>
                    </a:lnL>
                    <a:lnR w="12700" cap="flat" cmpd="sng" algn="ctr">
                      <a:solidFill>
                        <a:srgbClr val="B7B8B8"/>
                      </a:solidFill>
                      <a:prstDash val="solid"/>
                      <a:round/>
                      <a:headEnd type="none" w="med" len="med"/>
                      <a:tailEnd type="none" w="med" len="med"/>
                    </a:lnR>
                    <a:lnT w="12700" cap="flat" cmpd="sng" algn="ctr">
                      <a:solidFill>
                        <a:srgbClr val="B7B8B8"/>
                      </a:solidFill>
                      <a:prstDash val="solid"/>
                      <a:round/>
                      <a:headEnd type="none" w="med" len="med"/>
                      <a:tailEnd type="none" w="med" len="med"/>
                    </a:lnT>
                    <a:lnB w="76200" cap="flat" cmpd="sng" algn="ctr">
                      <a:solidFill>
                        <a:srgbClr val="0068E1"/>
                      </a:solidFill>
                      <a:prstDash val="solid"/>
                      <a:round/>
                      <a:headEnd type="none" w="med" len="med"/>
                      <a:tailEnd type="none" w="med" len="med"/>
                    </a:lnB>
                    <a:solidFill>
                      <a:srgbClr val="404040"/>
                    </a:solidFill>
                  </a:tcPr>
                </a:tc>
                <a:extLst>
                  <a:ext uri="{0D108BD9-81ED-4DB2-BD59-A6C34878D82A}">
                    <a16:rowId xmlns:a16="http://schemas.microsoft.com/office/drawing/2014/main" val="2956214165"/>
                  </a:ext>
                </a:extLst>
              </a:tr>
              <a:tr h="343652">
                <a:tc>
                  <a:txBody>
                    <a:bodyPr/>
                    <a:lstStyle/>
                    <a:p>
                      <a:pPr marL="232397" marR="264160" indent="115570" algn="ctr" rtl="0">
                        <a:lnSpc>
                          <a:spcPct val="97000"/>
                        </a:lnSpc>
                        <a:spcBef>
                          <a:spcPts val="1800"/>
                        </a:spcBef>
                        <a:spcAft>
                          <a:spcPts val="0"/>
                        </a:spcAft>
                      </a:pPr>
                      <a:r>
                        <a:rPr lang="es-ES" sz="1000">
                          <a:ln>
                            <a:noFill/>
                          </a:ln>
                          <a:solidFill>
                            <a:srgbClr val="020302"/>
                          </a:solidFill>
                          <a:latin typeface="Adobe Clean" panose="020B0503020404020204" pitchFamily="34" charset="0"/>
                        </a:rPr>
                        <a:t>09:00 h - 17:00 h</a:t>
                      </a:r>
                    </a:p>
                  </a:txBody>
                  <a:tcPr marL="0" marR="0" marT="0" marB="0" anchor="ctr">
                    <a:lnL w="12700" cap="flat" cmpd="sng" algn="ctr">
                      <a:solidFill>
                        <a:srgbClr val="B7B8B8"/>
                      </a:solidFill>
                      <a:prstDash val="solid"/>
                      <a:round/>
                      <a:headEnd type="none" w="med" len="med"/>
                      <a:tailEnd type="none" w="med" len="med"/>
                    </a:lnL>
                    <a:lnR w="12700" cap="flat" cmpd="sng" algn="ctr">
                      <a:solidFill>
                        <a:srgbClr val="B7B8B8"/>
                      </a:solidFill>
                      <a:prstDash val="solid"/>
                      <a:round/>
                      <a:headEnd type="none" w="med" len="med"/>
                      <a:tailEnd type="none" w="med" len="med"/>
                    </a:lnR>
                    <a:lnT w="76200" cap="flat" cmpd="sng" algn="ctr">
                      <a:solidFill>
                        <a:srgbClr val="2E8FFF"/>
                      </a:solidFill>
                      <a:prstDash val="solid"/>
                      <a:round/>
                      <a:headEnd type="none" w="med" len="med"/>
                      <a:tailEnd type="none" w="med" len="med"/>
                    </a:lnT>
                    <a:lnB w="12700" cap="flat" cmpd="sng" algn="ctr">
                      <a:solidFill>
                        <a:srgbClr val="B7B8B8"/>
                      </a:solidFill>
                      <a:prstDash val="solid"/>
                      <a:round/>
                      <a:headEnd type="none" w="med" len="med"/>
                      <a:tailEnd type="none" w="med" len="med"/>
                    </a:lnB>
                  </a:tcPr>
                </a:tc>
                <a:tc>
                  <a:txBody>
                    <a:bodyPr/>
                    <a:lstStyle/>
                    <a:p>
                      <a:pPr marL="244475" marR="276860" indent="103492" algn="ctr" rtl="0">
                        <a:lnSpc>
                          <a:spcPct val="97000"/>
                        </a:lnSpc>
                        <a:spcBef>
                          <a:spcPts val="1800"/>
                        </a:spcBef>
                        <a:spcAft>
                          <a:spcPts val="0"/>
                        </a:spcAft>
                      </a:pPr>
                      <a:r>
                        <a:rPr lang="es-ES" sz="1000">
                          <a:ln>
                            <a:noFill/>
                          </a:ln>
                          <a:solidFill>
                            <a:srgbClr val="020302"/>
                          </a:solidFill>
                          <a:latin typeface="Adobe Clean" panose="020B0503020404020204" pitchFamily="34" charset="0"/>
                        </a:rPr>
                        <a:t>09:00 h - 17:30 h</a:t>
                      </a:r>
                    </a:p>
                  </a:txBody>
                  <a:tcPr marL="0" marR="0" marT="0" marB="0" anchor="ctr">
                    <a:lnL w="12700" cap="flat" cmpd="sng" algn="ctr">
                      <a:solidFill>
                        <a:srgbClr val="B7B8B8"/>
                      </a:solidFill>
                      <a:prstDash val="solid"/>
                      <a:round/>
                      <a:headEnd type="none" w="med" len="med"/>
                      <a:tailEnd type="none" w="med" len="med"/>
                    </a:lnL>
                    <a:lnR w="12700" cap="flat" cmpd="sng" algn="ctr">
                      <a:solidFill>
                        <a:srgbClr val="B7B8B8"/>
                      </a:solidFill>
                      <a:prstDash val="solid"/>
                      <a:round/>
                      <a:headEnd type="none" w="med" len="med"/>
                      <a:tailEnd type="none" w="med" len="med"/>
                    </a:lnR>
                    <a:lnT w="76200" cap="flat" cmpd="sng" algn="ctr">
                      <a:solidFill>
                        <a:srgbClr val="0068E1"/>
                      </a:solidFill>
                      <a:prstDash val="solid"/>
                      <a:round/>
                      <a:headEnd type="none" w="med" len="med"/>
                      <a:tailEnd type="none" w="med" len="med"/>
                    </a:lnT>
                    <a:lnB w="12700" cap="flat" cmpd="sng" algn="ctr">
                      <a:solidFill>
                        <a:srgbClr val="B7B8B8"/>
                      </a:solidFill>
                      <a:prstDash val="solid"/>
                      <a:round/>
                      <a:headEnd type="none" w="med" len="med"/>
                      <a:tailEnd type="none" w="med" len="med"/>
                    </a:lnB>
                  </a:tcPr>
                </a:tc>
                <a:extLst>
                  <a:ext uri="{0D108BD9-81ED-4DB2-BD59-A6C34878D82A}">
                    <a16:rowId xmlns:a16="http://schemas.microsoft.com/office/drawing/2014/main" val="4232553925"/>
                  </a:ext>
                </a:extLst>
              </a:tr>
            </a:tbl>
          </a:graphicData>
        </a:graphic>
      </p:graphicFrame>
      <p:sp>
        <p:nvSpPr>
          <p:cNvPr id="16" name="TextBox 15">
            <a:extLst>
              <a:ext uri="{FF2B5EF4-FFF2-40B4-BE49-F238E27FC236}">
                <a16:creationId xmlns:a16="http://schemas.microsoft.com/office/drawing/2014/main" id="{1CED70F7-374A-498C-A112-2275E9099B61}"/>
              </a:ext>
            </a:extLst>
          </p:cNvPr>
          <p:cNvSpPr txBox="1"/>
          <p:nvPr/>
        </p:nvSpPr>
        <p:spPr>
          <a:xfrm>
            <a:off x="93503" y="3578495"/>
            <a:ext cx="6119812" cy="964431"/>
          </a:xfrm>
          <a:prstGeom prst="rect">
            <a:avLst/>
          </a:prstGeom>
          <a:noFill/>
        </p:spPr>
        <p:txBody>
          <a:bodyPr wrap="square" lIns="91440" tIns="45720" rIns="91440" bIns="45720" anchor="t">
            <a:spAutoFit/>
          </a:bodyPr>
          <a:lstStyle/>
          <a:p>
            <a:pPr marL="0" marR="0" indent="0" algn="l">
              <a:lnSpc>
                <a:spcPct val="119000"/>
              </a:lnSpc>
              <a:spcBef>
                <a:spcPts val="0"/>
              </a:spcBef>
              <a:spcAft>
                <a:spcPts val="300"/>
              </a:spcAft>
            </a:pPr>
            <a:r>
              <a:rPr lang="es-ES" sz="1050" i="1" dirty="0">
                <a:ln>
                  <a:noFill/>
                </a:ln>
                <a:solidFill>
                  <a:srgbClr val="000000"/>
                </a:solidFill>
              </a:rPr>
              <a:t>Excepciones:</a:t>
            </a:r>
          </a:p>
          <a:p>
            <a:pPr marL="0" marR="0" indent="0" algn="l">
              <a:lnSpc>
                <a:spcPct val="119000"/>
              </a:lnSpc>
              <a:spcBef>
                <a:spcPts val="0"/>
              </a:spcBef>
              <a:spcAft>
                <a:spcPts val="300"/>
              </a:spcAft>
            </a:pPr>
            <a:r>
              <a:rPr lang="es-ES" sz="1050" i="1" dirty="0">
                <a:ln>
                  <a:noFill/>
                </a:ln>
                <a:solidFill>
                  <a:srgbClr val="000000"/>
                </a:solidFill>
              </a:rPr>
              <a:t>* Solo disponible en inglés y japonés.</a:t>
            </a:r>
          </a:p>
          <a:p>
            <a:pPr marL="0" marR="0" indent="0" algn="l">
              <a:lnSpc>
                <a:spcPct val="119000"/>
              </a:lnSpc>
              <a:spcBef>
                <a:spcPts val="0"/>
              </a:spcBef>
              <a:spcAft>
                <a:spcPts val="300"/>
              </a:spcAft>
            </a:pPr>
            <a:r>
              <a:rPr lang="es-ES" sz="1050" i="1" dirty="0">
                <a:ln>
                  <a:noFill/>
                </a:ln>
                <a:solidFill>
                  <a:srgbClr val="000000"/>
                </a:solidFill>
              </a:rPr>
              <a:t>* Adobe Commerce no incluye soporte en japonés.</a:t>
            </a:r>
          </a:p>
          <a:p>
            <a:pPr marL="0" marR="0" indent="0" algn="l">
              <a:lnSpc>
                <a:spcPct val="119000"/>
              </a:lnSpc>
              <a:spcBef>
                <a:spcPts val="0"/>
              </a:spcBef>
              <a:spcAft>
                <a:spcPts val="300"/>
              </a:spcAft>
            </a:pPr>
            <a:r>
              <a:rPr lang="es-ES" sz="1050" i="1" dirty="0">
                <a:ln>
                  <a:noFill/>
                </a:ln>
                <a:solidFill>
                  <a:srgbClr val="000000"/>
                </a:solidFill>
              </a:rPr>
              <a:t>(Japón) Los casos de P2, P3 y P4 se limitan únicamente al horario laboral.</a:t>
            </a:r>
          </a:p>
        </p:txBody>
      </p:sp>
      <p:sp>
        <p:nvSpPr>
          <p:cNvPr id="18" name="TextBox 17">
            <a:extLst>
              <a:ext uri="{FF2B5EF4-FFF2-40B4-BE49-F238E27FC236}">
                <a16:creationId xmlns:a16="http://schemas.microsoft.com/office/drawing/2014/main" id="{F7FF16D8-70CE-4E3E-A4FF-DC01B70C76AD}"/>
              </a:ext>
            </a:extLst>
          </p:cNvPr>
          <p:cNvSpPr txBox="1"/>
          <p:nvPr/>
        </p:nvSpPr>
        <p:spPr>
          <a:xfrm>
            <a:off x="2788" y="6254835"/>
            <a:ext cx="5694975" cy="464423"/>
          </a:xfrm>
          <a:prstGeom prst="rect">
            <a:avLst/>
          </a:prstGeom>
          <a:solidFill>
            <a:schemeClr val="bg1"/>
          </a:solidFill>
        </p:spPr>
        <p:txBody>
          <a:bodyPr wrap="square" lIns="91440" tIns="45720" rIns="91440" bIns="45720" anchor="t">
            <a:spAutoFit/>
          </a:bodyPr>
          <a:lstStyle/>
          <a:p>
            <a:pPr>
              <a:lnSpc>
                <a:spcPct val="119000"/>
              </a:lnSpc>
              <a:spcAft>
                <a:spcPts val="1400"/>
              </a:spcAft>
            </a:pPr>
            <a:r>
              <a:rPr lang="es-ES" sz="1050" i="1">
                <a:ln>
                  <a:noFill/>
                </a:ln>
                <a:solidFill>
                  <a:srgbClr val="000000"/>
                </a:solidFill>
              </a:rPr>
              <a:t>Si su país o región no aparece con un número de teléfono de Atención al cliente, </a:t>
            </a:r>
            <a:r>
              <a:rPr lang="es-ES" sz="1050" b="1" i="1">
                <a:ln>
                  <a:noFill/>
                </a:ln>
                <a:solidFill>
                  <a:srgbClr val="000000"/>
                </a:solidFill>
              </a:rPr>
              <a:t>utilice el número +1 800 497 0335</a:t>
            </a:r>
            <a:r>
              <a:rPr lang="es-ES" sz="1050" i="1">
                <a:ln>
                  <a:noFill/>
                </a:ln>
                <a:solidFill>
                  <a:srgbClr val="000000"/>
                </a:solidFill>
              </a:rPr>
              <a:t>. Tenga en cuenta que este número está registrado en EE. UU., por lo que las llamadas podrían conllevar un coste adicional en su mercado.</a:t>
            </a:r>
            <a:r>
              <a:rPr lang="es-ES" sz="1050" i="1">
                <a:solidFill>
                  <a:srgbClr val="000000"/>
                </a:solidFill>
              </a:rPr>
              <a:t> </a:t>
            </a:r>
          </a:p>
        </p:txBody>
      </p:sp>
      <p:graphicFrame>
        <p:nvGraphicFramePr>
          <p:cNvPr id="4" name="Table 3">
            <a:extLst>
              <a:ext uri="{FF2B5EF4-FFF2-40B4-BE49-F238E27FC236}">
                <a16:creationId xmlns:a16="http://schemas.microsoft.com/office/drawing/2014/main" id="{F48019B9-45AD-453D-A7EA-7143C84742FD}"/>
              </a:ext>
            </a:extLst>
          </p:cNvPr>
          <p:cNvGraphicFramePr>
            <a:graphicFrameLocks noGrp="1"/>
          </p:cNvGraphicFramePr>
          <p:nvPr>
            <p:extLst>
              <p:ext uri="{D42A27DB-BD31-4B8C-83A1-F6EECF244321}">
                <p14:modId xmlns:p14="http://schemas.microsoft.com/office/powerpoint/2010/main" val="198136534"/>
              </p:ext>
            </p:extLst>
          </p:nvPr>
        </p:nvGraphicFramePr>
        <p:xfrm>
          <a:off x="76653" y="4637677"/>
          <a:ext cx="5043988" cy="1394460"/>
        </p:xfrm>
        <a:graphic>
          <a:graphicData uri="http://schemas.openxmlformats.org/drawingml/2006/table">
            <a:tbl>
              <a:tblPr firstRow="1" bandRow="1">
                <a:tableStyleId>{5C22544A-7EE6-4342-B048-85BDC9FD1C3A}</a:tableStyleId>
              </a:tblPr>
              <a:tblGrid>
                <a:gridCol w="1260997">
                  <a:extLst>
                    <a:ext uri="{9D8B030D-6E8A-4147-A177-3AD203B41FA5}">
                      <a16:colId xmlns:a16="http://schemas.microsoft.com/office/drawing/2014/main" val="3905082595"/>
                    </a:ext>
                  </a:extLst>
                </a:gridCol>
                <a:gridCol w="1260997">
                  <a:extLst>
                    <a:ext uri="{9D8B030D-6E8A-4147-A177-3AD203B41FA5}">
                      <a16:colId xmlns:a16="http://schemas.microsoft.com/office/drawing/2014/main" val="1596495172"/>
                    </a:ext>
                  </a:extLst>
                </a:gridCol>
                <a:gridCol w="1260997">
                  <a:extLst>
                    <a:ext uri="{9D8B030D-6E8A-4147-A177-3AD203B41FA5}">
                      <a16:colId xmlns:a16="http://schemas.microsoft.com/office/drawing/2014/main" val="1045455434"/>
                    </a:ext>
                  </a:extLst>
                </a:gridCol>
                <a:gridCol w="1260997">
                  <a:extLst>
                    <a:ext uri="{9D8B030D-6E8A-4147-A177-3AD203B41FA5}">
                      <a16:colId xmlns:a16="http://schemas.microsoft.com/office/drawing/2014/main" val="625743961"/>
                    </a:ext>
                  </a:extLst>
                </a:gridCol>
              </a:tblGrid>
              <a:tr h="165772">
                <a:tc gridSpan="4">
                  <a:txBody>
                    <a:bodyPr/>
                    <a:lstStyle/>
                    <a:p>
                      <a:pPr lvl="0" algn="ctr">
                        <a:buNone/>
                      </a:pPr>
                      <a:r>
                        <a:rPr lang="es-ES" sz="1050">
                          <a:latin typeface="Calibri"/>
                        </a:rPr>
                        <a:t>Asistencia telefónica de Marketo Engage</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38100" cap="flat" cmpd="sng" algn="ctr">
                      <a:solidFill>
                        <a:srgbClr val="0068E1"/>
                      </a:solidFill>
                      <a:prstDash val="solid"/>
                      <a:round/>
                      <a:headEnd type="none" w="med" len="med"/>
                      <a:tailEnd type="none" w="med" len="med"/>
                    </a:lnB>
                    <a:solidFill>
                      <a:srgbClr val="404040"/>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942403298"/>
                  </a:ext>
                </a:extLst>
              </a:tr>
              <a:tr h="272339">
                <a:tc>
                  <a:txBody>
                    <a:bodyPr/>
                    <a:lstStyle/>
                    <a:p>
                      <a:pPr rtl="0" fontAlgn="base"/>
                      <a:r>
                        <a:rPr lang="es-ES" sz="1050" b="1">
                          <a:latin typeface="Calibri"/>
                        </a:rPr>
                        <a:t>América </a:t>
                      </a:r>
                    </a:p>
                  </a:txBody>
                  <a:tcPr>
                    <a:lnL w="12700" cap="flat" cmpd="sng" algn="ctr">
                      <a:solidFill>
                        <a:schemeClr val="bg2"/>
                      </a:solidFill>
                      <a:prstDash val="solid"/>
                      <a:round/>
                      <a:headEnd type="none" w="med" len="med"/>
                      <a:tailEnd type="none" w="med" len="med"/>
                    </a:lnL>
                    <a:lnT w="38100" cap="flat" cmpd="sng" algn="ctr">
                      <a:solidFill>
                        <a:srgbClr val="0068E1"/>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1">
                        <a:lumMod val="85000"/>
                      </a:schemeClr>
                    </a:solidFill>
                  </a:tcPr>
                </a:tc>
                <a:tc>
                  <a:txBody>
                    <a:bodyPr/>
                    <a:lstStyle/>
                    <a:p>
                      <a:pPr lvl="0">
                        <a:buNone/>
                      </a:pPr>
                      <a:r>
                        <a:rPr lang="es-ES" sz="1050" b="1" i="0" u="none" strike="noStrike" noProof="0">
                          <a:latin typeface="Calibri"/>
                        </a:rPr>
                        <a:t>Europa, Oriente Medio y África</a:t>
                      </a:r>
                    </a:p>
                  </a:txBody>
                  <a:tcPr>
                    <a:lnT w="38100" cap="flat" cmpd="sng" algn="ctr">
                      <a:solidFill>
                        <a:srgbClr val="0068E1"/>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1">
                        <a:lumMod val="85000"/>
                      </a:schemeClr>
                    </a:solidFill>
                  </a:tcPr>
                </a:tc>
                <a:tc>
                  <a:txBody>
                    <a:bodyPr/>
                    <a:lstStyle/>
                    <a:p>
                      <a:pPr lvl="0">
                        <a:buNone/>
                      </a:pPr>
                      <a:r>
                        <a:rPr lang="es-ES" sz="1050" b="1" i="0" u="none" strike="noStrike" noProof="0">
                          <a:latin typeface="Calibri"/>
                        </a:rPr>
                        <a:t>APAC </a:t>
                      </a:r>
                    </a:p>
                  </a:txBody>
                  <a:tcPr>
                    <a:lnT w="38100" cap="flat" cmpd="sng" algn="ctr">
                      <a:solidFill>
                        <a:srgbClr val="0068E1"/>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1">
                        <a:lumMod val="85000"/>
                      </a:schemeClr>
                    </a:solidFill>
                  </a:tcPr>
                </a:tc>
                <a:tc>
                  <a:txBody>
                    <a:bodyPr/>
                    <a:lstStyle/>
                    <a:p>
                      <a:pPr lvl="0">
                        <a:buNone/>
                      </a:pPr>
                      <a:r>
                        <a:rPr lang="es-ES" sz="1050" b="1" i="0" u="none" strike="noStrike" noProof="0">
                          <a:latin typeface="Calibri"/>
                        </a:rPr>
                        <a:t>Japón</a:t>
                      </a:r>
                    </a:p>
                  </a:txBody>
                  <a:tcPr>
                    <a:lnR w="12700" cap="flat" cmpd="sng" algn="ctr">
                      <a:solidFill>
                        <a:schemeClr val="bg2"/>
                      </a:solidFill>
                      <a:prstDash val="solid"/>
                      <a:round/>
                      <a:headEnd type="none" w="med" len="med"/>
                      <a:tailEnd type="none" w="med" len="med"/>
                    </a:lnR>
                    <a:lnT w="38100" cap="flat" cmpd="sng" algn="ctr">
                      <a:solidFill>
                        <a:srgbClr val="0068E1"/>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542461095"/>
                  </a:ext>
                </a:extLst>
              </a:tr>
              <a:tr h="378907">
                <a:tc>
                  <a:txBody>
                    <a:bodyPr/>
                    <a:lstStyle/>
                    <a:p>
                      <a:pPr lvl="0">
                        <a:buNone/>
                      </a:pPr>
                      <a:r>
                        <a:rPr lang="es-ES" sz="1050" b="0" i="0" u="none" strike="noStrike" noProof="0">
                          <a:latin typeface="Calibri"/>
                        </a:rPr>
                        <a:t>Gratuito: +1 877 270 6586</a:t>
                      </a:r>
                      <a:r>
                        <a:rPr lang="es-ES" sz="1050" b="1" i="0" u="none" strike="noStrike" noProof="0">
                          <a:latin typeface="Calibri"/>
                        </a:rPr>
                        <a:t> </a:t>
                      </a:r>
                    </a:p>
                    <a:p>
                      <a:pPr lvl="0" algn="l" rtl="0">
                        <a:buNone/>
                      </a:pPr>
                      <a:endParaRPr lang="en-US" sz="1050" b="1" i="0" u="none" strike="noStrike" noProof="0">
                        <a:effectLst/>
                        <a:latin typeface="Calibri"/>
                      </a:endParaRPr>
                    </a:p>
                  </a:txBody>
                  <a:tcPr>
                    <a:lnL w="12700" cap="flat" cmpd="sng" algn="ctr">
                      <a:solidFill>
                        <a:schemeClr val="bg2"/>
                      </a:solidFill>
                      <a:prstDash val="solid"/>
                      <a:round/>
                      <a:headEnd type="none" w="med" len="med"/>
                      <a:tailEnd type="none" w="med" len="med"/>
                    </a:lnL>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1"/>
                    </a:solidFill>
                  </a:tcPr>
                </a:tc>
                <a:tc>
                  <a:txBody>
                    <a:bodyPr/>
                    <a:lstStyle/>
                    <a:p>
                      <a:pPr lvl="0">
                        <a:buNone/>
                      </a:pPr>
                      <a:r>
                        <a:rPr lang="es-ES" sz="1050" b="0" i="0" u="none" strike="noStrike" noProof="0">
                          <a:latin typeface="Calibri"/>
                        </a:rPr>
                        <a:t>Reino Unido: 0800 151 3030 </a:t>
                      </a:r>
                    </a:p>
                    <a:p>
                      <a:pPr lvl="0">
                        <a:buNone/>
                      </a:pPr>
                      <a:r>
                        <a:rPr lang="es-ES" sz="1050" b="0" i="0" u="none" strike="noStrike" noProof="0">
                          <a:latin typeface="Calibri"/>
                        </a:rPr>
                        <a:t>Europa: +353 1 242 3030 </a:t>
                      </a:r>
                    </a:p>
                  </a:txBody>
                  <a:tcP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1"/>
                    </a:solidFill>
                  </a:tcPr>
                </a:tc>
                <a:tc>
                  <a:txBody>
                    <a:bodyPr/>
                    <a:lstStyle/>
                    <a:p>
                      <a:pPr lvl="0">
                        <a:buNone/>
                      </a:pPr>
                      <a:r>
                        <a:rPr lang="es-ES" sz="1050" b="0" i="0" u="none" strike="noStrike" noProof="0">
                          <a:latin typeface="Calibri"/>
                        </a:rPr>
                        <a:t>Australia: +61 2 8031 8188</a:t>
                      </a:r>
                    </a:p>
                  </a:txBody>
                  <a:tcP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1"/>
                    </a:solidFill>
                  </a:tcPr>
                </a:tc>
                <a:tc>
                  <a:txBody>
                    <a:bodyPr/>
                    <a:lstStyle/>
                    <a:p>
                      <a:pPr lvl="0">
                        <a:buNone/>
                      </a:pPr>
                      <a:r>
                        <a:rPr lang="es-ES" sz="1050" b="0" i="0" u="none" strike="noStrike" noProof="0">
                          <a:latin typeface="Calibri"/>
                        </a:rPr>
                        <a:t>+81 3 6478 6080</a:t>
                      </a:r>
                    </a:p>
                  </a:txBody>
                  <a:tcPr>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1"/>
                    </a:solidFill>
                  </a:tcPr>
                </a:tc>
                <a:extLst>
                  <a:ext uri="{0D108BD9-81ED-4DB2-BD59-A6C34878D82A}">
                    <a16:rowId xmlns:a16="http://schemas.microsoft.com/office/drawing/2014/main" val="2020770920"/>
                  </a:ext>
                </a:extLst>
              </a:tr>
            </a:tbl>
          </a:graphicData>
        </a:graphic>
      </p:graphicFrame>
    </p:spTree>
    <p:extLst>
      <p:ext uri="{BB962C8B-B14F-4D97-AF65-F5344CB8AC3E}">
        <p14:creationId xmlns:p14="http://schemas.microsoft.com/office/powerpoint/2010/main" val="1232575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921AC-0EDF-44F2-B440-3635BA2E94E8}"/>
              </a:ext>
            </a:extLst>
          </p:cNvPr>
          <p:cNvSpPr>
            <a:spLocks noGrp="1"/>
          </p:cNvSpPr>
          <p:nvPr>
            <p:ph type="title"/>
          </p:nvPr>
        </p:nvSpPr>
        <p:spPr/>
        <p:txBody>
          <a:bodyPr/>
          <a:lstStyle/>
          <a:p>
            <a:r>
              <a:rPr lang="es-ES"/>
              <a:t>Definiciones de las prioridades de Atención al cliente de Adobe</a:t>
            </a:r>
          </a:p>
        </p:txBody>
      </p:sp>
      <p:sp>
        <p:nvSpPr>
          <p:cNvPr id="5" name="TextBox 4">
            <a:extLst>
              <a:ext uri="{FF2B5EF4-FFF2-40B4-BE49-F238E27FC236}">
                <a16:creationId xmlns:a16="http://schemas.microsoft.com/office/drawing/2014/main" id="{C1FDFA61-173B-4D97-A09B-70A4BF7CDB94}"/>
              </a:ext>
            </a:extLst>
          </p:cNvPr>
          <p:cNvSpPr txBox="1"/>
          <p:nvPr/>
        </p:nvSpPr>
        <p:spPr>
          <a:xfrm>
            <a:off x="161924" y="921649"/>
            <a:ext cx="11719179" cy="853182"/>
          </a:xfrm>
          <a:prstGeom prst="rect">
            <a:avLst/>
          </a:prstGeom>
          <a:noFill/>
        </p:spPr>
        <p:txBody>
          <a:bodyPr wrap="square">
            <a:spAutoFit/>
          </a:bodyPr>
          <a:lstStyle/>
          <a:p>
            <a:pPr marL="76200" marR="0" indent="0" algn="l">
              <a:lnSpc>
                <a:spcPct val="119000"/>
              </a:lnSpc>
              <a:spcBef>
                <a:spcPts val="0"/>
              </a:spcBef>
              <a:spcAft>
                <a:spcPts val="600"/>
              </a:spcAft>
            </a:pPr>
            <a:r>
              <a:rPr lang="es-ES" sz="1400">
                <a:ln>
                  <a:noFill/>
                </a:ln>
                <a:solidFill>
                  <a:srgbClr val="000000"/>
                </a:solidFill>
              </a:rPr>
              <a:t>Basamos los tiempos de respuesta y las acciones en una evaluación del impacto notificado por su negocio. Si el impacto es más serio, la prioridad asignada será mayor. Las siguientes directrices le ayudarán a determinar el nivel de prioridad adecuado para sus problemas. </a:t>
            </a:r>
          </a:p>
          <a:p>
            <a:pPr marL="0" marR="0" indent="0" algn="l">
              <a:lnSpc>
                <a:spcPct val="119000"/>
              </a:lnSpc>
              <a:spcBef>
                <a:spcPts val="0"/>
              </a:spcBef>
              <a:spcAft>
                <a:spcPts val="600"/>
              </a:spcAft>
            </a:pPr>
            <a:r>
              <a:rPr lang="es-ES" sz="1000">
                <a:ln>
                  <a:noFill/>
                </a:ln>
                <a:solidFill>
                  <a:srgbClr val="000000"/>
                </a:solidFill>
                <a:latin typeface="Calibri" panose="020F0502020204030204" pitchFamily="34" charset="0"/>
              </a:rPr>
              <a:t> </a:t>
            </a:r>
          </a:p>
        </p:txBody>
      </p:sp>
      <p:sp>
        <p:nvSpPr>
          <p:cNvPr id="7" name="TextBox 6">
            <a:extLst>
              <a:ext uri="{FF2B5EF4-FFF2-40B4-BE49-F238E27FC236}">
                <a16:creationId xmlns:a16="http://schemas.microsoft.com/office/drawing/2014/main" id="{0C8EAF3D-064C-4295-9191-914218063F5D}"/>
              </a:ext>
            </a:extLst>
          </p:cNvPr>
          <p:cNvSpPr txBox="1"/>
          <p:nvPr/>
        </p:nvSpPr>
        <p:spPr>
          <a:xfrm>
            <a:off x="310896" y="1602192"/>
            <a:ext cx="6590322" cy="665310"/>
          </a:xfrm>
          <a:prstGeom prst="rect">
            <a:avLst/>
          </a:prstGeom>
          <a:noFill/>
        </p:spPr>
        <p:txBody>
          <a:bodyPr wrap="square">
            <a:spAutoFit/>
          </a:bodyPr>
          <a:lstStyle/>
          <a:p>
            <a:pPr marL="0" marR="0" indent="0" algn="l">
              <a:lnSpc>
                <a:spcPct val="119000"/>
              </a:lnSpc>
              <a:spcBef>
                <a:spcPts val="0"/>
              </a:spcBef>
              <a:spcAft>
                <a:spcPts val="600"/>
              </a:spcAft>
            </a:pPr>
            <a:r>
              <a:rPr lang="es-ES" sz="1400" b="1" dirty="0">
                <a:ln>
                  <a:noFill/>
                </a:ln>
                <a:solidFill>
                  <a:srgbClr val="000000"/>
                </a:solidFill>
                <a:latin typeface="+mj-lt"/>
              </a:rPr>
              <a:t>Destinatarios de nivel de servicio: Respuesta inicial y definiciones de prioridad</a:t>
            </a:r>
          </a:p>
          <a:p>
            <a:pPr marL="0" marR="0" indent="0" algn="l">
              <a:lnSpc>
                <a:spcPct val="119000"/>
              </a:lnSpc>
              <a:spcBef>
                <a:spcPts val="0"/>
              </a:spcBef>
              <a:spcAft>
                <a:spcPts val="600"/>
              </a:spcAft>
            </a:pPr>
            <a:r>
              <a:rPr lang="es-ES" sz="1400" dirty="0">
                <a:ln>
                  <a:noFill/>
                </a:ln>
                <a:solidFill>
                  <a:srgbClr val="000000"/>
                </a:solidFill>
                <a:latin typeface="+mj-lt"/>
              </a:rPr>
              <a:t> </a:t>
            </a:r>
          </a:p>
        </p:txBody>
      </p:sp>
      <p:sp>
        <p:nvSpPr>
          <p:cNvPr id="9" name="Control 1">
            <a:extLst>
              <a:ext uri="{FF2B5EF4-FFF2-40B4-BE49-F238E27FC236}">
                <a16:creationId xmlns:a16="http://schemas.microsoft.com/office/drawing/2014/main" id="{CB11CE0A-A3DD-4554-954E-046966942D89}"/>
              </a:ext>
            </a:extLst>
          </p:cNvPr>
          <p:cNvSpPr>
            <a:spLocks noChangeArrowheads="1" noChangeShapeType="1"/>
          </p:cNvSpPr>
          <p:nvPr/>
        </p:nvSpPr>
        <p:spPr bwMode="auto">
          <a:xfrm>
            <a:off x="3844925" y="4352925"/>
            <a:ext cx="6108700" cy="2466975"/>
          </a:xfrm>
          <a:prstGeom prst="rect">
            <a:avLst/>
          </a:prstGeom>
          <a:noFill/>
          <a:ln>
            <a:noFill/>
          </a:ln>
          <a:extLst>
            <a:ext uri="{91240B29-F687-4F45-9708-019B960494DF}">
              <a14:hiddenLine xmlns:a14="http://schemas.microsoft.com/office/drawing/2010/main" w="9525" algn="in">
                <a:noFill/>
                <a:miter lim="800000"/>
                <a:headEnd/>
                <a:tailEnd/>
              </a14:hiddenLine>
            </a:ext>
          </a:extLst>
        </p:spPr>
        <p:txBody>
          <a:bodyPr vert="horz" wrap="square" lIns="0" tIns="0" rIns="0" bIns="0" numCol="1" anchor="t" anchorCtr="0" compatLnSpc="1">
            <a:prstTxWarp prst="textNoShape">
              <a:avLst/>
            </a:prstTxWarp>
          </a:bodyPr>
          <a:lstStyle/>
          <a:p>
            <a:endParaRPr lang="en-US"/>
          </a:p>
        </p:txBody>
      </p:sp>
      <p:graphicFrame>
        <p:nvGraphicFramePr>
          <p:cNvPr id="10" name="Table 9">
            <a:extLst>
              <a:ext uri="{FF2B5EF4-FFF2-40B4-BE49-F238E27FC236}">
                <a16:creationId xmlns:a16="http://schemas.microsoft.com/office/drawing/2014/main" id="{9D19EA3C-CE19-415E-8DBB-E6396B46DB7E}"/>
              </a:ext>
            </a:extLst>
          </p:cNvPr>
          <p:cNvGraphicFramePr>
            <a:graphicFrameLocks noGrp="1"/>
          </p:cNvGraphicFramePr>
          <p:nvPr>
            <p:extLst>
              <p:ext uri="{D42A27DB-BD31-4B8C-83A1-F6EECF244321}">
                <p14:modId xmlns:p14="http://schemas.microsoft.com/office/powerpoint/2010/main" val="4242302483"/>
              </p:ext>
            </p:extLst>
          </p:nvPr>
        </p:nvGraphicFramePr>
        <p:xfrm>
          <a:off x="336083" y="2180665"/>
          <a:ext cx="11370859" cy="3682530"/>
        </p:xfrm>
        <a:graphic>
          <a:graphicData uri="http://schemas.openxmlformats.org/drawingml/2006/table">
            <a:tbl>
              <a:tblPr/>
              <a:tblGrid>
                <a:gridCol w="1001398">
                  <a:extLst>
                    <a:ext uri="{9D8B030D-6E8A-4147-A177-3AD203B41FA5}">
                      <a16:colId xmlns:a16="http://schemas.microsoft.com/office/drawing/2014/main" val="167333344"/>
                    </a:ext>
                  </a:extLst>
                </a:gridCol>
                <a:gridCol w="5008897">
                  <a:extLst>
                    <a:ext uri="{9D8B030D-6E8A-4147-A177-3AD203B41FA5}">
                      <a16:colId xmlns:a16="http://schemas.microsoft.com/office/drawing/2014/main" val="799025432"/>
                    </a:ext>
                  </a:extLst>
                </a:gridCol>
                <a:gridCol w="1340141">
                  <a:extLst>
                    <a:ext uri="{9D8B030D-6E8A-4147-A177-3AD203B41FA5}">
                      <a16:colId xmlns:a16="http://schemas.microsoft.com/office/drawing/2014/main" val="2027621973"/>
                    </a:ext>
                  </a:extLst>
                </a:gridCol>
                <a:gridCol w="1340141">
                  <a:extLst>
                    <a:ext uri="{9D8B030D-6E8A-4147-A177-3AD203B41FA5}">
                      <a16:colId xmlns:a16="http://schemas.microsoft.com/office/drawing/2014/main" val="1524064404"/>
                    </a:ext>
                  </a:extLst>
                </a:gridCol>
                <a:gridCol w="1340141">
                  <a:extLst>
                    <a:ext uri="{9D8B030D-6E8A-4147-A177-3AD203B41FA5}">
                      <a16:colId xmlns:a16="http://schemas.microsoft.com/office/drawing/2014/main" val="2034675526"/>
                    </a:ext>
                  </a:extLst>
                </a:gridCol>
                <a:gridCol w="1340141">
                  <a:extLst>
                    <a:ext uri="{9D8B030D-6E8A-4147-A177-3AD203B41FA5}">
                      <a16:colId xmlns:a16="http://schemas.microsoft.com/office/drawing/2014/main" val="3448821657"/>
                    </a:ext>
                  </a:extLst>
                </a:gridCol>
              </a:tblGrid>
              <a:tr h="610032">
                <a:tc>
                  <a:txBody>
                    <a:bodyPr/>
                    <a:lstStyle/>
                    <a:p>
                      <a:pPr marL="48895" marR="0" indent="0" algn="l" rtl="0">
                        <a:lnSpc>
                          <a:spcPct val="119000"/>
                        </a:lnSpc>
                        <a:spcBef>
                          <a:spcPts val="30"/>
                        </a:spcBef>
                        <a:spcAft>
                          <a:spcPts val="0"/>
                        </a:spcAft>
                      </a:pPr>
                      <a:r>
                        <a:rPr lang="es-ES" sz="1200" b="1">
                          <a:ln>
                            <a:noFill/>
                          </a:ln>
                          <a:solidFill>
                            <a:srgbClr val="020302"/>
                          </a:solidFill>
                          <a:latin typeface="Adobe Clean" panose="020B0503020404020204" pitchFamily="34" charset="0"/>
                        </a:rPr>
                        <a:t>Definiciones</a:t>
                      </a:r>
                    </a:p>
                  </a:txBody>
                  <a:tcPr marL="0" marR="0" marT="0" marB="0" anchor="ctr">
                    <a:lnL w="12700" cap="flat" cmpd="sng" algn="ctr">
                      <a:solidFill>
                        <a:srgbClr val="B7B8B8"/>
                      </a:solidFill>
                      <a:prstDash val="solid"/>
                      <a:round/>
                      <a:headEnd type="none" w="med" len="med"/>
                      <a:tailEnd type="none" w="med" len="med"/>
                    </a:lnL>
                    <a:lnR w="12700" cap="flat" cmpd="sng" algn="ctr">
                      <a:solidFill>
                        <a:srgbClr val="B7B8B8"/>
                      </a:solidFill>
                      <a:prstDash val="solid"/>
                      <a:round/>
                      <a:headEnd type="none" w="med" len="med"/>
                      <a:tailEnd type="none" w="med" len="med"/>
                    </a:lnR>
                    <a:lnT w="12700" cap="flat" cmpd="sng" algn="ctr">
                      <a:solidFill>
                        <a:srgbClr val="B7B8B8"/>
                      </a:solidFill>
                      <a:prstDash val="solid"/>
                      <a:round/>
                      <a:headEnd type="none" w="med" len="med"/>
                      <a:tailEnd type="none" w="med" len="med"/>
                    </a:lnT>
                    <a:lnB w="12700" cap="flat" cmpd="sng" algn="ctr">
                      <a:solidFill>
                        <a:srgbClr val="B7B8B8"/>
                      </a:solidFill>
                      <a:prstDash val="solid"/>
                      <a:round/>
                      <a:headEnd type="none" w="med" len="med"/>
                      <a:tailEnd type="none" w="med" len="med"/>
                    </a:lnB>
                    <a:solidFill>
                      <a:srgbClr val="F7F7F7"/>
                    </a:solidFill>
                  </a:tcPr>
                </a:tc>
                <a:tc>
                  <a:txBody>
                    <a:bodyPr/>
                    <a:lstStyle/>
                    <a:p>
                      <a:pPr marL="133350" marR="0" indent="0" algn="l" rtl="0">
                        <a:lnSpc>
                          <a:spcPct val="119000"/>
                        </a:lnSpc>
                        <a:spcBef>
                          <a:spcPts val="530"/>
                        </a:spcBef>
                        <a:spcAft>
                          <a:spcPts val="0"/>
                        </a:spcAft>
                      </a:pPr>
                      <a:r>
                        <a:rPr lang="es-ES" sz="1200" b="1">
                          <a:ln>
                            <a:noFill/>
                          </a:ln>
                          <a:solidFill>
                            <a:srgbClr val="020302"/>
                          </a:solidFill>
                          <a:latin typeface="Adobe Clean" panose="020B0503020404020204" pitchFamily="34" charset="0"/>
                        </a:rPr>
                        <a:t>de prioridad</a:t>
                      </a:r>
                    </a:p>
                  </a:txBody>
                  <a:tcPr marL="0" marR="0" marT="0" marB="0" anchor="ctr">
                    <a:lnL w="12700" cap="flat" cmpd="sng" algn="ctr">
                      <a:solidFill>
                        <a:srgbClr val="B7B8B8"/>
                      </a:solidFill>
                      <a:prstDash val="solid"/>
                      <a:round/>
                      <a:headEnd type="none" w="med" len="med"/>
                      <a:tailEnd type="none" w="med" len="med"/>
                    </a:lnL>
                    <a:lnR w="12700" cap="flat" cmpd="sng" algn="ctr">
                      <a:solidFill>
                        <a:srgbClr val="B7B8B8"/>
                      </a:solidFill>
                      <a:prstDash val="solid"/>
                      <a:round/>
                      <a:headEnd type="none" w="med" len="med"/>
                      <a:tailEnd type="none" w="med" len="med"/>
                    </a:lnR>
                    <a:lnT w="12700" cap="flat" cmpd="sng" algn="ctr">
                      <a:solidFill>
                        <a:srgbClr val="B7B8B8"/>
                      </a:solidFill>
                      <a:prstDash val="solid"/>
                      <a:round/>
                      <a:headEnd type="none" w="med" len="med"/>
                      <a:tailEnd type="none" w="med" len="med"/>
                    </a:lnT>
                    <a:lnB w="76200" cap="flat" cmpd="sng" algn="ctr">
                      <a:solidFill>
                        <a:srgbClr val="858585"/>
                      </a:solidFill>
                      <a:prstDash val="solid"/>
                      <a:round/>
                      <a:headEnd type="none" w="med" len="med"/>
                      <a:tailEnd type="none" w="med" len="med"/>
                    </a:lnB>
                    <a:solidFill>
                      <a:srgbClr val="D9D9D9"/>
                    </a:solidFill>
                  </a:tcPr>
                </a:tc>
                <a:tc>
                  <a:txBody>
                    <a:bodyPr/>
                    <a:lstStyle/>
                    <a:p>
                      <a:pPr marL="133350" marR="0" indent="0" algn="l" rtl="0">
                        <a:lnSpc>
                          <a:spcPct val="119000"/>
                        </a:lnSpc>
                        <a:spcBef>
                          <a:spcPts val="530"/>
                        </a:spcBef>
                        <a:spcAft>
                          <a:spcPts val="0"/>
                        </a:spcAft>
                      </a:pPr>
                      <a:r>
                        <a:rPr lang="es-ES" sz="1000">
                          <a:ln>
                            <a:noFill/>
                          </a:ln>
                          <a:solidFill>
                            <a:srgbClr val="020302"/>
                          </a:solidFill>
                          <a:latin typeface="Adobe Clean" panose="020B0503020404020204" pitchFamily="34" charset="0"/>
                        </a:rPr>
                        <a:t>Soporte</a:t>
                      </a:r>
                    </a:p>
                    <a:p>
                      <a:pPr marL="133350" marR="0" indent="0" algn="l" rtl="0">
                        <a:lnSpc>
                          <a:spcPct val="119000"/>
                        </a:lnSpc>
                        <a:spcBef>
                          <a:spcPts val="0"/>
                        </a:spcBef>
                        <a:spcAft>
                          <a:spcPts val="0"/>
                        </a:spcAft>
                      </a:pPr>
                      <a:r>
                        <a:rPr lang="es-ES" sz="1000">
                          <a:ln>
                            <a:noFill/>
                          </a:ln>
                          <a:solidFill>
                            <a:srgbClr val="020302"/>
                          </a:solidFill>
                          <a:latin typeface="Adobe Clean" panose="020B0503020404020204" pitchFamily="34" charset="0"/>
                        </a:rPr>
                        <a:t>Online</a:t>
                      </a:r>
                    </a:p>
                  </a:txBody>
                  <a:tcPr marL="0" marR="0" marT="0" marB="0">
                    <a:lnL w="12700" cap="flat" cmpd="sng" algn="ctr">
                      <a:solidFill>
                        <a:srgbClr val="B7B8B8"/>
                      </a:solidFill>
                      <a:prstDash val="solid"/>
                      <a:round/>
                      <a:headEnd type="none" w="med" len="med"/>
                      <a:tailEnd type="none" w="med" len="med"/>
                    </a:lnL>
                    <a:lnR w="12700" cap="flat" cmpd="sng" algn="ctr">
                      <a:solidFill>
                        <a:srgbClr val="B7B8B8"/>
                      </a:solidFill>
                      <a:prstDash val="solid"/>
                      <a:round/>
                      <a:headEnd type="none" w="med" len="med"/>
                      <a:tailEnd type="none" w="med" len="med"/>
                    </a:lnR>
                    <a:lnT w="12700" cap="flat" cmpd="sng" algn="ctr">
                      <a:solidFill>
                        <a:srgbClr val="B7B8B8"/>
                      </a:solidFill>
                      <a:prstDash val="solid"/>
                      <a:round/>
                      <a:headEnd type="none" w="med" len="med"/>
                      <a:tailEnd type="none" w="med" len="med"/>
                    </a:lnT>
                    <a:lnB w="76200" cap="flat" cmpd="sng" algn="ctr">
                      <a:solidFill>
                        <a:srgbClr val="858585"/>
                      </a:solidFill>
                      <a:prstDash val="solid"/>
                      <a:round/>
                      <a:headEnd type="none" w="med" len="med"/>
                      <a:tailEnd type="none" w="med" len="med"/>
                    </a:lnB>
                    <a:solidFill>
                      <a:srgbClr val="D9D9D9"/>
                    </a:solidFill>
                  </a:tcPr>
                </a:tc>
                <a:tc>
                  <a:txBody>
                    <a:bodyPr/>
                    <a:lstStyle/>
                    <a:p>
                      <a:pPr marL="90805" marR="0" indent="0" algn="l" rtl="0">
                        <a:lnSpc>
                          <a:spcPct val="119000"/>
                        </a:lnSpc>
                        <a:spcBef>
                          <a:spcPts val="530"/>
                        </a:spcBef>
                        <a:spcAft>
                          <a:spcPts val="0"/>
                        </a:spcAft>
                      </a:pPr>
                      <a:r>
                        <a:rPr lang="es-ES" sz="1000">
                          <a:ln>
                            <a:noFill/>
                          </a:ln>
                          <a:solidFill>
                            <a:srgbClr val="FFFFFF"/>
                          </a:solidFill>
                          <a:latin typeface="Adobe Clean" panose="020B0503020404020204" pitchFamily="34" charset="0"/>
                        </a:rPr>
                        <a:t>Soporte </a:t>
                      </a:r>
                    </a:p>
                    <a:p>
                      <a:pPr marL="90805" marR="0" indent="0" algn="l" rtl="0">
                        <a:lnSpc>
                          <a:spcPct val="119000"/>
                        </a:lnSpc>
                        <a:spcBef>
                          <a:spcPts val="0"/>
                        </a:spcBef>
                        <a:spcAft>
                          <a:spcPts val="0"/>
                        </a:spcAft>
                      </a:pPr>
                      <a:r>
                        <a:rPr lang="es-ES" sz="1000">
                          <a:ln>
                            <a:noFill/>
                          </a:ln>
                          <a:solidFill>
                            <a:srgbClr val="FFFFFF"/>
                          </a:solidFill>
                          <a:latin typeface="Adobe Clean" panose="020B0503020404020204" pitchFamily="34" charset="0"/>
                        </a:rPr>
                        <a:t>Business</a:t>
                      </a:r>
                    </a:p>
                  </a:txBody>
                  <a:tcPr marL="0" marR="0" marT="0" marB="0">
                    <a:lnL w="12700" cap="flat" cmpd="sng" algn="ctr">
                      <a:solidFill>
                        <a:srgbClr val="B7B8B8"/>
                      </a:solidFill>
                      <a:prstDash val="solid"/>
                      <a:round/>
                      <a:headEnd type="none" w="med" len="med"/>
                      <a:tailEnd type="none" w="med" len="med"/>
                    </a:lnL>
                    <a:lnR w="12700" cap="flat" cmpd="sng" algn="ctr">
                      <a:solidFill>
                        <a:srgbClr val="B7B8B8"/>
                      </a:solidFill>
                      <a:prstDash val="solid"/>
                      <a:round/>
                      <a:headEnd type="none" w="med" len="med"/>
                      <a:tailEnd type="none" w="med" len="med"/>
                    </a:lnR>
                    <a:lnT w="12700" cap="flat" cmpd="sng" algn="ctr">
                      <a:solidFill>
                        <a:srgbClr val="B7B8B8"/>
                      </a:solidFill>
                      <a:prstDash val="solid"/>
                      <a:round/>
                      <a:headEnd type="none" w="med" len="med"/>
                      <a:tailEnd type="none" w="med" len="med"/>
                    </a:lnT>
                    <a:lnB w="76200" cap="flat" cmpd="sng" algn="ctr">
                      <a:solidFill>
                        <a:srgbClr val="858585"/>
                      </a:solidFill>
                      <a:prstDash val="solid"/>
                      <a:round/>
                      <a:headEnd type="none" w="med" len="med"/>
                      <a:tailEnd type="none" w="med" len="med"/>
                    </a:lnB>
                    <a:solidFill>
                      <a:srgbClr val="7D7D7D"/>
                    </a:solidFill>
                  </a:tcPr>
                </a:tc>
                <a:tc>
                  <a:txBody>
                    <a:bodyPr/>
                    <a:lstStyle/>
                    <a:p>
                      <a:pPr marL="56502" marR="0" indent="0" algn="l" rtl="0">
                        <a:lnSpc>
                          <a:spcPct val="119000"/>
                        </a:lnSpc>
                        <a:spcBef>
                          <a:spcPts val="530"/>
                        </a:spcBef>
                        <a:spcAft>
                          <a:spcPts val="0"/>
                        </a:spcAft>
                      </a:pPr>
                      <a:r>
                        <a:rPr lang="es-ES" sz="1000">
                          <a:ln>
                            <a:noFill/>
                          </a:ln>
                          <a:solidFill>
                            <a:srgbClr val="FFFFFF"/>
                          </a:solidFill>
                          <a:latin typeface="Adobe Clean" panose="020B0503020404020204" pitchFamily="34" charset="0"/>
                        </a:rPr>
                        <a:t>Soporte </a:t>
                      </a:r>
                    </a:p>
                    <a:p>
                      <a:pPr marL="56502" marR="0" indent="0" algn="l" rtl="0">
                        <a:lnSpc>
                          <a:spcPct val="119000"/>
                        </a:lnSpc>
                        <a:spcBef>
                          <a:spcPts val="0"/>
                        </a:spcBef>
                        <a:spcAft>
                          <a:spcPts val="0"/>
                        </a:spcAft>
                      </a:pPr>
                      <a:r>
                        <a:rPr lang="es-ES" sz="1000">
                          <a:ln>
                            <a:noFill/>
                          </a:ln>
                          <a:solidFill>
                            <a:srgbClr val="FFFFFF"/>
                          </a:solidFill>
                          <a:latin typeface="Adobe Clean" panose="020B0503020404020204" pitchFamily="34" charset="0"/>
                        </a:rPr>
                        <a:t>Enterprise</a:t>
                      </a:r>
                    </a:p>
                  </a:txBody>
                  <a:tcPr marL="0" marR="0" marT="0" marB="0">
                    <a:lnL w="12700" cap="flat" cmpd="sng" algn="ctr">
                      <a:solidFill>
                        <a:srgbClr val="B7B8B8"/>
                      </a:solidFill>
                      <a:prstDash val="solid"/>
                      <a:round/>
                      <a:headEnd type="none" w="med" len="med"/>
                      <a:tailEnd type="none" w="med" len="med"/>
                    </a:lnL>
                    <a:lnR w="12700" cap="flat" cmpd="sng" algn="ctr">
                      <a:solidFill>
                        <a:srgbClr val="B7B8B8"/>
                      </a:solidFill>
                      <a:prstDash val="solid"/>
                      <a:round/>
                      <a:headEnd type="none" w="med" len="med"/>
                      <a:tailEnd type="none" w="med" len="med"/>
                    </a:lnR>
                    <a:lnT w="12700" cap="flat" cmpd="sng" algn="ctr">
                      <a:solidFill>
                        <a:srgbClr val="B7B8B8"/>
                      </a:solidFill>
                      <a:prstDash val="solid"/>
                      <a:round/>
                      <a:headEnd type="none" w="med" len="med"/>
                      <a:tailEnd type="none" w="med" len="med"/>
                    </a:lnT>
                    <a:lnB w="76200" cap="flat" cmpd="sng" algn="ctr">
                      <a:solidFill>
                        <a:srgbClr val="858585"/>
                      </a:solidFill>
                      <a:prstDash val="solid"/>
                      <a:round/>
                      <a:headEnd type="none" w="med" len="med"/>
                      <a:tailEnd type="none" w="med" len="med"/>
                    </a:lnB>
                    <a:solidFill>
                      <a:srgbClr val="404040"/>
                    </a:solidFill>
                  </a:tcPr>
                </a:tc>
                <a:tc>
                  <a:txBody>
                    <a:bodyPr/>
                    <a:lstStyle/>
                    <a:p>
                      <a:pPr marL="186055" marR="0" indent="0" algn="l" rtl="0">
                        <a:lnSpc>
                          <a:spcPct val="119000"/>
                        </a:lnSpc>
                        <a:spcBef>
                          <a:spcPts val="530"/>
                        </a:spcBef>
                        <a:spcAft>
                          <a:spcPts val="0"/>
                        </a:spcAft>
                      </a:pPr>
                      <a:r>
                        <a:rPr lang="es-ES" sz="1000">
                          <a:ln>
                            <a:noFill/>
                          </a:ln>
                          <a:solidFill>
                            <a:srgbClr val="FFFFFF"/>
                          </a:solidFill>
                          <a:latin typeface="Adobe Clean" panose="020B0503020404020204" pitchFamily="34" charset="0"/>
                        </a:rPr>
                        <a:t>Soporte </a:t>
                      </a:r>
                    </a:p>
                    <a:p>
                      <a:pPr marL="186055" marR="0" indent="0" algn="l" rtl="0">
                        <a:lnSpc>
                          <a:spcPct val="119000"/>
                        </a:lnSpc>
                        <a:spcBef>
                          <a:spcPts val="0"/>
                        </a:spcBef>
                        <a:spcAft>
                          <a:spcPts val="0"/>
                        </a:spcAft>
                      </a:pPr>
                      <a:r>
                        <a:rPr lang="es-ES" sz="1000">
                          <a:ln>
                            <a:noFill/>
                          </a:ln>
                          <a:solidFill>
                            <a:srgbClr val="FFFFFF"/>
                          </a:solidFill>
                          <a:latin typeface="Adobe Clean" panose="020B0503020404020204" pitchFamily="34" charset="0"/>
                        </a:rPr>
                        <a:t>Elite</a:t>
                      </a:r>
                    </a:p>
                  </a:txBody>
                  <a:tcPr marL="0" marR="0" marT="0" marB="0">
                    <a:lnL w="12700" cap="flat" cmpd="sng" algn="ctr">
                      <a:solidFill>
                        <a:srgbClr val="B7B8B8"/>
                      </a:solidFill>
                      <a:prstDash val="solid"/>
                      <a:round/>
                      <a:headEnd type="none" w="med" len="med"/>
                      <a:tailEnd type="none" w="med" len="med"/>
                    </a:lnL>
                    <a:lnR w="12700" cap="flat" cmpd="sng" algn="ctr">
                      <a:solidFill>
                        <a:srgbClr val="B7B8B8"/>
                      </a:solidFill>
                      <a:prstDash val="solid"/>
                      <a:round/>
                      <a:headEnd type="none" w="med" len="med"/>
                      <a:tailEnd type="none" w="med" len="med"/>
                    </a:lnR>
                    <a:lnT w="12700" cap="flat" cmpd="sng" algn="ctr">
                      <a:solidFill>
                        <a:srgbClr val="B7B8B8"/>
                      </a:solidFill>
                      <a:prstDash val="solid"/>
                      <a:round/>
                      <a:headEnd type="none" w="med" len="med"/>
                      <a:tailEnd type="none" w="med" len="med"/>
                    </a:lnT>
                    <a:lnB w="76200" cap="flat" cmpd="sng" algn="ctr">
                      <a:solidFill>
                        <a:srgbClr val="858585"/>
                      </a:solidFill>
                      <a:prstDash val="solid"/>
                      <a:round/>
                      <a:headEnd type="none" w="med" len="med"/>
                      <a:tailEnd type="none" w="med" len="med"/>
                    </a:lnB>
                    <a:solidFill>
                      <a:srgbClr val="000000"/>
                    </a:solidFill>
                  </a:tcPr>
                </a:tc>
                <a:extLst>
                  <a:ext uri="{0D108BD9-81ED-4DB2-BD59-A6C34878D82A}">
                    <a16:rowId xmlns:a16="http://schemas.microsoft.com/office/drawing/2014/main" val="2975563963"/>
                  </a:ext>
                </a:extLst>
              </a:tr>
              <a:tr h="781202">
                <a:tc>
                  <a:txBody>
                    <a:bodyPr/>
                    <a:lstStyle/>
                    <a:p>
                      <a:pPr marL="48895" marR="158115" indent="0" algn="l" rtl="0">
                        <a:lnSpc>
                          <a:spcPct val="86000"/>
                        </a:lnSpc>
                        <a:spcBef>
                          <a:spcPts val="600"/>
                        </a:spcBef>
                        <a:spcAft>
                          <a:spcPts val="0"/>
                        </a:spcAft>
                      </a:pPr>
                      <a:r>
                        <a:rPr lang="es-ES" sz="1100" b="1">
                          <a:ln>
                            <a:noFill/>
                          </a:ln>
                          <a:solidFill>
                            <a:srgbClr val="000000"/>
                          </a:solidFill>
                          <a:latin typeface="Adobe Clean" panose="020B0503020404020204" pitchFamily="34" charset="0"/>
                        </a:rPr>
                        <a:t>PRIORIDAD 1</a:t>
                      </a:r>
                      <a:br>
                        <a:rPr lang="es-ES" sz="1100">
                          <a:ln>
                            <a:noFill/>
                          </a:ln>
                          <a:solidFill>
                            <a:srgbClr val="000000"/>
                          </a:solidFill>
                          <a:latin typeface="Adobe Clean" panose="020B0503020404020204" pitchFamily="34" charset="0"/>
                        </a:rPr>
                      </a:br>
                      <a:endParaRPr lang="es-ES" sz="1100">
                        <a:ln>
                          <a:noFill/>
                        </a:ln>
                        <a:solidFill>
                          <a:srgbClr val="000000"/>
                        </a:solidFill>
                        <a:latin typeface="Adobe Clean" panose="020B0503020404020204" pitchFamily="34" charset="0"/>
                      </a:endParaRPr>
                    </a:p>
                  </a:txBody>
                  <a:tcPr marL="0" marR="0" marT="0" marB="0" anchor="ctr">
                    <a:lnL w="12700" cap="flat" cmpd="sng" algn="ctr">
                      <a:solidFill>
                        <a:srgbClr val="B7B8B8"/>
                      </a:solidFill>
                      <a:prstDash val="solid"/>
                      <a:round/>
                      <a:headEnd type="none" w="med" len="med"/>
                      <a:tailEnd type="none" w="med" len="med"/>
                    </a:lnL>
                    <a:lnR w="12700" cap="flat" cmpd="sng" algn="ctr">
                      <a:solidFill>
                        <a:srgbClr val="B7B8B8"/>
                      </a:solidFill>
                      <a:prstDash val="solid"/>
                      <a:round/>
                      <a:headEnd type="none" w="med" len="med"/>
                      <a:tailEnd type="none" w="med" len="med"/>
                    </a:lnR>
                    <a:lnT w="12700" cap="flat" cmpd="sng" algn="ctr">
                      <a:solidFill>
                        <a:srgbClr val="B7B8B8"/>
                      </a:solidFill>
                      <a:prstDash val="solid"/>
                      <a:round/>
                      <a:headEnd type="none" w="med" len="med"/>
                      <a:tailEnd type="none" w="med" len="med"/>
                    </a:lnT>
                    <a:lnB w="12700" cap="flat" cmpd="sng" algn="ctr">
                      <a:solidFill>
                        <a:srgbClr val="B7B8B8"/>
                      </a:solidFill>
                      <a:prstDash val="solid"/>
                      <a:round/>
                      <a:headEnd type="none" w="med" len="med"/>
                      <a:tailEnd type="none" w="med" len="med"/>
                    </a:lnB>
                  </a:tcPr>
                </a:tc>
                <a:tc>
                  <a:txBody>
                    <a:bodyPr/>
                    <a:lstStyle/>
                    <a:p>
                      <a:pPr marL="108000" marR="0" indent="0" algn="l" rtl="0">
                        <a:lnSpc>
                          <a:spcPct val="119000"/>
                        </a:lnSpc>
                        <a:spcBef>
                          <a:spcPts val="600"/>
                        </a:spcBef>
                        <a:spcAft>
                          <a:spcPts val="600"/>
                        </a:spcAft>
                      </a:pPr>
                      <a:r>
                        <a:rPr lang="es-ES" sz="1200" dirty="0">
                          <a:ln>
                            <a:noFill/>
                          </a:ln>
                          <a:solidFill>
                            <a:srgbClr val="000000"/>
                          </a:solidFill>
                          <a:latin typeface="Adobe Clean Light" panose="020B0303020404020204" pitchFamily="34" charset="0"/>
                        </a:rPr>
                        <a:t>Las funciones empresariales de producción del cliente no están activadas </a:t>
                      </a:r>
                      <a:br>
                        <a:rPr lang="es-ES" sz="1200" dirty="0">
                          <a:ln>
                            <a:noFill/>
                          </a:ln>
                          <a:solidFill>
                            <a:srgbClr val="000000"/>
                          </a:solidFill>
                          <a:latin typeface="Adobe Clean Light" panose="020B0303020404020204" pitchFamily="34" charset="0"/>
                        </a:rPr>
                      </a:br>
                      <a:r>
                        <a:rPr lang="es-ES" sz="1200" dirty="0">
                          <a:ln>
                            <a:noFill/>
                          </a:ln>
                          <a:solidFill>
                            <a:srgbClr val="000000"/>
                          </a:solidFill>
                          <a:latin typeface="Adobe Clean Light" panose="020B0303020404020204" pitchFamily="34" charset="0"/>
                        </a:rPr>
                        <a:t>o pierden datos o presentan una degradación del servicio significativa, por lo que se requiere atención inmediata para restaurar la funcionalidad y facilidad de uso. </a:t>
                      </a:r>
                    </a:p>
                  </a:txBody>
                  <a:tcPr marL="0" marR="0" marT="0" marB="0" anchor="ctr">
                    <a:lnL w="12700" cap="flat" cmpd="sng" algn="ctr">
                      <a:solidFill>
                        <a:srgbClr val="B7B8B8"/>
                      </a:solidFill>
                      <a:prstDash val="solid"/>
                      <a:round/>
                      <a:headEnd type="none" w="med" len="med"/>
                      <a:tailEnd type="none" w="med" len="med"/>
                    </a:lnL>
                    <a:lnR w="12700" cap="flat" cmpd="sng" algn="ctr">
                      <a:solidFill>
                        <a:srgbClr val="B7B8B8"/>
                      </a:solidFill>
                      <a:prstDash val="solid"/>
                      <a:round/>
                      <a:headEnd type="none" w="med" len="med"/>
                      <a:tailEnd type="none" w="med" len="med"/>
                    </a:lnR>
                    <a:lnT w="76200" cap="flat" cmpd="sng" algn="ctr">
                      <a:solidFill>
                        <a:srgbClr val="858585"/>
                      </a:solidFill>
                      <a:prstDash val="solid"/>
                      <a:round/>
                      <a:headEnd type="none" w="med" len="med"/>
                      <a:tailEnd type="none" w="med" len="med"/>
                    </a:lnT>
                    <a:lnB w="12700" cap="flat" cmpd="sng" algn="ctr">
                      <a:solidFill>
                        <a:srgbClr val="B7B8B8"/>
                      </a:solidFill>
                      <a:prstDash val="solid"/>
                      <a:round/>
                      <a:headEnd type="none" w="med" len="med"/>
                      <a:tailEnd type="none" w="med" len="med"/>
                    </a:lnB>
                  </a:tcPr>
                </a:tc>
                <a:tc>
                  <a:txBody>
                    <a:bodyPr/>
                    <a:lstStyle/>
                    <a:p>
                      <a:pPr marL="0" marR="328295" indent="-3175" algn="ctr" rtl="0">
                        <a:lnSpc>
                          <a:spcPct val="100000"/>
                        </a:lnSpc>
                        <a:spcBef>
                          <a:spcPts val="0"/>
                        </a:spcBef>
                        <a:spcAft>
                          <a:spcPts val="0"/>
                        </a:spcAft>
                      </a:pPr>
                      <a:r>
                        <a:rPr lang="es-ES" sz="1000">
                          <a:ln>
                            <a:noFill/>
                          </a:ln>
                          <a:solidFill>
                            <a:srgbClr val="020302"/>
                          </a:solidFill>
                          <a:latin typeface="Adobe Clean" panose="020B0503020404020204" pitchFamily="34" charset="0"/>
                        </a:rPr>
                        <a:t>24x7 / </a:t>
                      </a:r>
                    </a:p>
                    <a:p>
                      <a:pPr marL="0" marR="328295" indent="-3175" algn="ctr" rtl="0">
                        <a:lnSpc>
                          <a:spcPct val="100000"/>
                        </a:lnSpc>
                        <a:spcBef>
                          <a:spcPts val="0"/>
                        </a:spcBef>
                        <a:spcAft>
                          <a:spcPts val="0"/>
                        </a:spcAft>
                      </a:pPr>
                      <a:r>
                        <a:rPr lang="es-ES" sz="1000">
                          <a:ln>
                            <a:noFill/>
                          </a:ln>
                          <a:solidFill>
                            <a:srgbClr val="020302"/>
                          </a:solidFill>
                          <a:latin typeface="Adobe Clean" panose="020B0503020404020204" pitchFamily="34" charset="0"/>
                        </a:rPr>
                        <a:t> 1  hora</a:t>
                      </a:r>
                    </a:p>
                  </a:txBody>
                  <a:tcPr marL="0" marR="0" marT="0" marB="0" anchor="ctr">
                    <a:lnL w="12700" cap="flat" cmpd="sng" algn="ctr">
                      <a:solidFill>
                        <a:srgbClr val="B7B8B8"/>
                      </a:solidFill>
                      <a:prstDash val="solid"/>
                      <a:round/>
                      <a:headEnd type="none" w="med" len="med"/>
                      <a:tailEnd type="none" w="med" len="med"/>
                    </a:lnL>
                    <a:lnR w="12700" cap="flat" cmpd="sng" algn="ctr">
                      <a:solidFill>
                        <a:srgbClr val="B7B8B8"/>
                      </a:solidFill>
                      <a:prstDash val="solid"/>
                      <a:round/>
                      <a:headEnd type="none" w="med" len="med"/>
                      <a:tailEnd type="none" w="med" len="med"/>
                    </a:lnR>
                    <a:lnT w="76200" cap="flat" cmpd="sng" algn="ctr">
                      <a:solidFill>
                        <a:srgbClr val="858585"/>
                      </a:solidFill>
                      <a:prstDash val="solid"/>
                      <a:round/>
                      <a:headEnd type="none" w="med" len="med"/>
                      <a:tailEnd type="none" w="med" len="med"/>
                    </a:lnT>
                    <a:lnB w="12700" cap="flat" cmpd="sng" algn="ctr">
                      <a:solidFill>
                        <a:srgbClr val="B7B8B8"/>
                      </a:solidFill>
                      <a:prstDash val="solid"/>
                      <a:round/>
                      <a:headEnd type="none" w="med" len="med"/>
                      <a:tailEnd type="none" w="med" len="med"/>
                    </a:lnB>
                  </a:tcPr>
                </a:tc>
                <a:tc>
                  <a:txBody>
                    <a:bodyPr/>
                    <a:lstStyle/>
                    <a:p>
                      <a:pPr marL="0" marR="328930" indent="-3175" algn="ctr" rtl="0">
                        <a:lnSpc>
                          <a:spcPct val="100000"/>
                        </a:lnSpc>
                        <a:spcBef>
                          <a:spcPts val="0"/>
                        </a:spcBef>
                        <a:spcAft>
                          <a:spcPts val="0"/>
                        </a:spcAft>
                      </a:pPr>
                      <a:r>
                        <a:rPr lang="es-ES" sz="1000">
                          <a:ln>
                            <a:noFill/>
                          </a:ln>
                          <a:solidFill>
                            <a:srgbClr val="020302"/>
                          </a:solidFill>
                          <a:latin typeface="Adobe Clean" panose="020B0503020404020204" pitchFamily="34" charset="0"/>
                        </a:rPr>
                        <a:t>24x7 / </a:t>
                      </a:r>
                    </a:p>
                    <a:p>
                      <a:pPr marL="0" marR="328930" indent="-3175" algn="ctr" rtl="0">
                        <a:lnSpc>
                          <a:spcPct val="100000"/>
                        </a:lnSpc>
                        <a:spcBef>
                          <a:spcPts val="0"/>
                        </a:spcBef>
                        <a:spcAft>
                          <a:spcPts val="0"/>
                        </a:spcAft>
                      </a:pPr>
                      <a:r>
                        <a:rPr lang="es-ES" sz="1000">
                          <a:ln>
                            <a:noFill/>
                          </a:ln>
                          <a:solidFill>
                            <a:srgbClr val="020302"/>
                          </a:solidFill>
                          <a:latin typeface="Adobe Clean" panose="020B0503020404020204" pitchFamily="34" charset="0"/>
                        </a:rPr>
                        <a:t> 1 hora</a:t>
                      </a:r>
                    </a:p>
                  </a:txBody>
                  <a:tcPr marL="0" marR="0" marT="0" marB="0" anchor="ctr">
                    <a:lnL w="12700" cap="flat" cmpd="sng" algn="ctr">
                      <a:solidFill>
                        <a:srgbClr val="B7B8B8"/>
                      </a:solidFill>
                      <a:prstDash val="solid"/>
                      <a:round/>
                      <a:headEnd type="none" w="med" len="med"/>
                      <a:tailEnd type="none" w="med" len="med"/>
                    </a:lnL>
                    <a:lnR w="12700" cap="flat" cmpd="sng" algn="ctr">
                      <a:solidFill>
                        <a:srgbClr val="B7B8B8"/>
                      </a:solidFill>
                      <a:prstDash val="solid"/>
                      <a:round/>
                      <a:headEnd type="none" w="med" len="med"/>
                      <a:tailEnd type="none" w="med" len="med"/>
                    </a:lnR>
                    <a:lnT w="76200" cap="flat" cmpd="sng" algn="ctr">
                      <a:solidFill>
                        <a:srgbClr val="858585"/>
                      </a:solidFill>
                      <a:prstDash val="solid"/>
                      <a:round/>
                      <a:headEnd type="none" w="med" len="med"/>
                      <a:tailEnd type="none" w="med" len="med"/>
                    </a:lnT>
                    <a:lnB w="12700" cap="flat" cmpd="sng" algn="ctr">
                      <a:solidFill>
                        <a:srgbClr val="B7B8B8"/>
                      </a:solidFill>
                      <a:prstDash val="solid"/>
                      <a:round/>
                      <a:headEnd type="none" w="med" len="med"/>
                      <a:tailEnd type="none" w="med" len="med"/>
                    </a:lnB>
                  </a:tcPr>
                </a:tc>
                <a:tc>
                  <a:txBody>
                    <a:bodyPr/>
                    <a:lstStyle/>
                    <a:p>
                      <a:pPr marL="0" marR="264160" indent="115570" algn="ctr" rtl="0">
                        <a:lnSpc>
                          <a:spcPct val="100000"/>
                        </a:lnSpc>
                        <a:spcBef>
                          <a:spcPts val="0"/>
                        </a:spcBef>
                        <a:spcAft>
                          <a:spcPts val="0"/>
                        </a:spcAft>
                      </a:pPr>
                      <a:r>
                        <a:rPr lang="es-ES" sz="1000">
                          <a:ln>
                            <a:noFill/>
                          </a:ln>
                          <a:solidFill>
                            <a:srgbClr val="020302"/>
                          </a:solidFill>
                          <a:latin typeface="Adobe Clean" panose="020B0503020404020204" pitchFamily="34" charset="0"/>
                        </a:rPr>
                        <a:t>24x7 / </a:t>
                      </a:r>
                    </a:p>
                    <a:p>
                      <a:pPr marL="0" marR="264160" indent="115570" algn="ctr" rtl="0">
                        <a:lnSpc>
                          <a:spcPct val="100000"/>
                        </a:lnSpc>
                        <a:spcBef>
                          <a:spcPts val="0"/>
                        </a:spcBef>
                        <a:spcAft>
                          <a:spcPts val="0"/>
                        </a:spcAft>
                      </a:pPr>
                      <a:r>
                        <a:rPr lang="es-ES" sz="1000">
                          <a:ln>
                            <a:noFill/>
                          </a:ln>
                          <a:solidFill>
                            <a:srgbClr val="020302"/>
                          </a:solidFill>
                          <a:latin typeface="Adobe Clean" panose="020B0503020404020204" pitchFamily="34" charset="0"/>
                        </a:rPr>
                        <a:t>30 minutos</a:t>
                      </a:r>
                    </a:p>
                  </a:txBody>
                  <a:tcPr marL="0" marR="0" marT="0" marB="0" anchor="ctr">
                    <a:lnL w="12700" cap="flat" cmpd="sng" algn="ctr">
                      <a:solidFill>
                        <a:srgbClr val="B7B8B8"/>
                      </a:solidFill>
                      <a:prstDash val="solid"/>
                      <a:round/>
                      <a:headEnd type="none" w="med" len="med"/>
                      <a:tailEnd type="none" w="med" len="med"/>
                    </a:lnL>
                    <a:lnR w="12700" cap="flat" cmpd="sng" algn="ctr">
                      <a:solidFill>
                        <a:srgbClr val="B7B8B8"/>
                      </a:solidFill>
                      <a:prstDash val="solid"/>
                      <a:round/>
                      <a:headEnd type="none" w="med" len="med"/>
                      <a:tailEnd type="none" w="med" len="med"/>
                    </a:lnR>
                    <a:lnT w="76200" cap="flat" cmpd="sng" algn="ctr">
                      <a:solidFill>
                        <a:srgbClr val="858585"/>
                      </a:solidFill>
                      <a:prstDash val="solid"/>
                      <a:round/>
                      <a:headEnd type="none" w="med" len="med"/>
                      <a:tailEnd type="none" w="med" len="med"/>
                    </a:lnT>
                    <a:lnB w="12700" cap="flat" cmpd="sng" algn="ctr">
                      <a:solidFill>
                        <a:srgbClr val="B7B8B8"/>
                      </a:solidFill>
                      <a:prstDash val="solid"/>
                      <a:round/>
                      <a:headEnd type="none" w="med" len="med"/>
                      <a:tailEnd type="none" w="med" len="med"/>
                    </a:lnB>
                  </a:tcPr>
                </a:tc>
                <a:tc>
                  <a:txBody>
                    <a:bodyPr/>
                    <a:lstStyle/>
                    <a:p>
                      <a:pPr marL="0" marR="276860" indent="103492" algn="ctr" rtl="0">
                        <a:lnSpc>
                          <a:spcPct val="100000"/>
                        </a:lnSpc>
                        <a:spcBef>
                          <a:spcPts val="0"/>
                        </a:spcBef>
                        <a:spcAft>
                          <a:spcPts val="0"/>
                        </a:spcAft>
                      </a:pPr>
                      <a:r>
                        <a:rPr lang="es-ES" sz="1000">
                          <a:ln>
                            <a:noFill/>
                          </a:ln>
                          <a:solidFill>
                            <a:srgbClr val="020302"/>
                          </a:solidFill>
                          <a:latin typeface="Adobe Clean" panose="020B0503020404020204" pitchFamily="34" charset="0"/>
                        </a:rPr>
                        <a:t>24x7 / </a:t>
                      </a:r>
                    </a:p>
                    <a:p>
                      <a:pPr marL="0" marR="276860" indent="103492" algn="ctr" rtl="0">
                        <a:lnSpc>
                          <a:spcPct val="100000"/>
                        </a:lnSpc>
                        <a:spcBef>
                          <a:spcPts val="0"/>
                        </a:spcBef>
                        <a:spcAft>
                          <a:spcPts val="0"/>
                        </a:spcAft>
                      </a:pPr>
                      <a:r>
                        <a:rPr lang="es-ES" sz="1000">
                          <a:ln>
                            <a:noFill/>
                          </a:ln>
                          <a:solidFill>
                            <a:srgbClr val="020302"/>
                          </a:solidFill>
                          <a:latin typeface="Adobe Clean" panose="020B0503020404020204" pitchFamily="34" charset="0"/>
                        </a:rPr>
                        <a:t>15 minutos</a:t>
                      </a:r>
                    </a:p>
                  </a:txBody>
                  <a:tcPr marL="0" marR="0" marT="0" marB="0" anchor="ctr">
                    <a:lnL w="12700" cap="flat" cmpd="sng" algn="ctr">
                      <a:solidFill>
                        <a:srgbClr val="B7B8B8"/>
                      </a:solidFill>
                      <a:prstDash val="solid"/>
                      <a:round/>
                      <a:headEnd type="none" w="med" len="med"/>
                      <a:tailEnd type="none" w="med" len="med"/>
                    </a:lnL>
                    <a:lnR w="12700" cap="flat" cmpd="sng" algn="ctr">
                      <a:solidFill>
                        <a:srgbClr val="B7B8B8"/>
                      </a:solidFill>
                      <a:prstDash val="solid"/>
                      <a:round/>
                      <a:headEnd type="none" w="med" len="med"/>
                      <a:tailEnd type="none" w="med" len="med"/>
                    </a:lnR>
                    <a:lnT w="76200" cap="flat" cmpd="sng" algn="ctr">
                      <a:solidFill>
                        <a:srgbClr val="858585"/>
                      </a:solidFill>
                      <a:prstDash val="solid"/>
                      <a:round/>
                      <a:headEnd type="none" w="med" len="med"/>
                      <a:tailEnd type="none" w="med" len="med"/>
                    </a:lnT>
                    <a:lnB w="12700" cap="flat" cmpd="sng" algn="ctr">
                      <a:solidFill>
                        <a:srgbClr val="B7B8B8"/>
                      </a:solidFill>
                      <a:prstDash val="solid"/>
                      <a:round/>
                      <a:headEnd type="none" w="med" len="med"/>
                      <a:tailEnd type="none" w="med" len="med"/>
                    </a:lnB>
                  </a:tcPr>
                </a:tc>
                <a:extLst>
                  <a:ext uri="{0D108BD9-81ED-4DB2-BD59-A6C34878D82A}">
                    <a16:rowId xmlns:a16="http://schemas.microsoft.com/office/drawing/2014/main" val="3498911252"/>
                  </a:ext>
                </a:extLst>
              </a:tr>
              <a:tr h="785457">
                <a:tc>
                  <a:txBody>
                    <a:bodyPr/>
                    <a:lstStyle/>
                    <a:p>
                      <a:pPr marL="48260" marR="158115" indent="0" algn="l" rtl="0">
                        <a:lnSpc>
                          <a:spcPct val="88000"/>
                        </a:lnSpc>
                        <a:spcBef>
                          <a:spcPts val="600"/>
                        </a:spcBef>
                        <a:spcAft>
                          <a:spcPts val="0"/>
                        </a:spcAft>
                      </a:pPr>
                      <a:r>
                        <a:rPr lang="es-ES" sz="1100" b="1">
                          <a:ln>
                            <a:noFill/>
                          </a:ln>
                          <a:solidFill>
                            <a:srgbClr val="000000"/>
                          </a:solidFill>
                          <a:latin typeface="Adobe Clean" panose="020B0503020404020204" pitchFamily="34" charset="0"/>
                        </a:rPr>
                        <a:t>PRIORIDAD 2</a:t>
                      </a:r>
                      <a:br>
                        <a:rPr lang="es-ES" sz="1100">
                          <a:ln>
                            <a:noFill/>
                          </a:ln>
                          <a:solidFill>
                            <a:srgbClr val="000000"/>
                          </a:solidFill>
                          <a:latin typeface="Adobe Clean" panose="020B0503020404020204" pitchFamily="34" charset="0"/>
                        </a:rPr>
                      </a:br>
                      <a:endParaRPr lang="es-ES" sz="1100">
                        <a:ln>
                          <a:noFill/>
                        </a:ln>
                        <a:solidFill>
                          <a:srgbClr val="000000"/>
                        </a:solidFill>
                        <a:latin typeface="Adobe Clean" panose="020B0503020404020204" pitchFamily="34" charset="0"/>
                      </a:endParaRPr>
                    </a:p>
                  </a:txBody>
                  <a:tcPr marL="0" marR="0" marT="0" marB="0" anchor="ctr">
                    <a:lnL w="12700" cap="flat" cmpd="sng" algn="ctr">
                      <a:solidFill>
                        <a:srgbClr val="B7B8B8"/>
                      </a:solidFill>
                      <a:prstDash val="solid"/>
                      <a:round/>
                      <a:headEnd type="none" w="med" len="med"/>
                      <a:tailEnd type="none" w="med" len="med"/>
                    </a:lnL>
                    <a:lnR w="12700" cap="flat" cmpd="sng" algn="ctr">
                      <a:solidFill>
                        <a:srgbClr val="B7B8B8"/>
                      </a:solidFill>
                      <a:prstDash val="solid"/>
                      <a:round/>
                      <a:headEnd type="none" w="med" len="med"/>
                      <a:tailEnd type="none" w="med" len="med"/>
                    </a:lnR>
                    <a:lnT w="12700" cap="flat" cmpd="sng" algn="ctr">
                      <a:solidFill>
                        <a:srgbClr val="B7B8B8"/>
                      </a:solidFill>
                      <a:prstDash val="solid"/>
                      <a:round/>
                      <a:headEnd type="none" w="med" len="med"/>
                      <a:tailEnd type="none" w="med" len="med"/>
                    </a:lnT>
                    <a:lnB w="12700" cap="flat" cmpd="sng" algn="ctr">
                      <a:solidFill>
                        <a:srgbClr val="B7B8B8"/>
                      </a:solidFill>
                      <a:prstDash val="solid"/>
                      <a:round/>
                      <a:headEnd type="none" w="med" len="med"/>
                      <a:tailEnd type="none" w="med" len="med"/>
                    </a:lnB>
                  </a:tcPr>
                </a:tc>
                <a:tc>
                  <a:txBody>
                    <a:bodyPr/>
                    <a:lstStyle/>
                    <a:p>
                      <a:pPr marL="108000" marR="189230" indent="0" algn="l" rtl="0">
                        <a:lnSpc>
                          <a:spcPct val="97000"/>
                        </a:lnSpc>
                        <a:spcBef>
                          <a:spcPts val="600"/>
                        </a:spcBef>
                        <a:spcAft>
                          <a:spcPts val="200"/>
                        </a:spcAft>
                      </a:pPr>
                      <a:r>
                        <a:rPr lang="es-ES" sz="1200">
                          <a:ln>
                            <a:noFill/>
                          </a:ln>
                          <a:solidFill>
                            <a:srgbClr val="000000"/>
                          </a:solidFill>
                          <a:latin typeface="Adobe Clean Light" panose="020B0303020404020204" pitchFamily="34" charset="0"/>
                        </a:rPr>
                        <a:t>Las funciones empresariales del cliente presentan una importante degradación del servicio o hay una posible pérdida de datos, o una función clave se está viendo afectada. </a:t>
                      </a:r>
                    </a:p>
                  </a:txBody>
                  <a:tcPr marL="0" marR="0" marT="0" marB="0" anchor="ctr">
                    <a:lnL w="12700" cap="flat" cmpd="sng" algn="ctr">
                      <a:solidFill>
                        <a:srgbClr val="B7B8B8"/>
                      </a:solidFill>
                      <a:prstDash val="solid"/>
                      <a:round/>
                      <a:headEnd type="none" w="med" len="med"/>
                      <a:tailEnd type="none" w="med" len="med"/>
                    </a:lnL>
                    <a:lnR w="12700" cap="flat" cmpd="sng" algn="ctr">
                      <a:solidFill>
                        <a:srgbClr val="B7B8B8"/>
                      </a:solidFill>
                      <a:prstDash val="solid"/>
                      <a:round/>
                      <a:headEnd type="none" w="med" len="med"/>
                      <a:tailEnd type="none" w="med" len="med"/>
                    </a:lnR>
                    <a:lnT w="12700" cap="flat" cmpd="sng" algn="ctr">
                      <a:solidFill>
                        <a:srgbClr val="B7B8B8"/>
                      </a:solidFill>
                      <a:prstDash val="solid"/>
                      <a:round/>
                      <a:headEnd type="none" w="med" len="med"/>
                      <a:tailEnd type="none" w="med" len="med"/>
                    </a:lnT>
                    <a:lnB w="12700" cap="flat" cmpd="sng" algn="ctr">
                      <a:solidFill>
                        <a:srgbClr val="B7B8B8"/>
                      </a:solidFill>
                      <a:prstDash val="solid"/>
                      <a:round/>
                      <a:headEnd type="none" w="med" len="med"/>
                      <a:tailEnd type="none" w="med" len="med"/>
                    </a:lnB>
                  </a:tcPr>
                </a:tc>
                <a:tc>
                  <a:txBody>
                    <a:bodyPr/>
                    <a:lstStyle/>
                    <a:p>
                      <a:pPr marL="0" marR="189230" indent="0" algn="ctr" rtl="0">
                        <a:lnSpc>
                          <a:spcPct val="100000"/>
                        </a:lnSpc>
                        <a:spcBef>
                          <a:spcPts val="0"/>
                        </a:spcBef>
                        <a:spcAft>
                          <a:spcPts val="0"/>
                        </a:spcAft>
                      </a:pPr>
                      <a:r>
                        <a:rPr lang="es-ES" sz="1000">
                          <a:ln>
                            <a:noFill/>
                          </a:ln>
                          <a:solidFill>
                            <a:srgbClr val="020302"/>
                          </a:solidFill>
                          <a:latin typeface="Adobe Clean" panose="020B0503020404020204" pitchFamily="34" charset="0"/>
                        </a:rPr>
                        <a:t>Horario de trabajo /   </a:t>
                      </a:r>
                    </a:p>
                    <a:p>
                      <a:pPr marL="0" marR="189230" indent="0" algn="ctr" rtl="0">
                        <a:lnSpc>
                          <a:spcPct val="100000"/>
                        </a:lnSpc>
                        <a:spcBef>
                          <a:spcPts val="0"/>
                        </a:spcBef>
                        <a:spcAft>
                          <a:spcPts val="0"/>
                        </a:spcAft>
                      </a:pPr>
                      <a:r>
                        <a:rPr lang="es-ES" sz="1000">
                          <a:ln>
                            <a:noFill/>
                          </a:ln>
                          <a:solidFill>
                            <a:srgbClr val="020302"/>
                          </a:solidFill>
                          <a:latin typeface="Adobe Clean" panose="020B0503020404020204" pitchFamily="34" charset="0"/>
                        </a:rPr>
                        <a:t>4 horas</a:t>
                      </a:r>
                    </a:p>
                  </a:txBody>
                  <a:tcPr marL="0" marR="0" marT="0" marB="0" anchor="ctr">
                    <a:lnL w="12700" cap="flat" cmpd="sng" algn="ctr">
                      <a:solidFill>
                        <a:srgbClr val="B7B8B8"/>
                      </a:solidFill>
                      <a:prstDash val="solid"/>
                      <a:round/>
                      <a:headEnd type="none" w="med" len="med"/>
                      <a:tailEnd type="none" w="med" len="med"/>
                    </a:lnL>
                    <a:lnR w="12700" cap="flat" cmpd="sng" algn="ctr">
                      <a:solidFill>
                        <a:srgbClr val="B7B8B8"/>
                      </a:solidFill>
                      <a:prstDash val="solid"/>
                      <a:round/>
                      <a:headEnd type="none" w="med" len="med"/>
                      <a:tailEnd type="none" w="med" len="med"/>
                    </a:lnR>
                    <a:lnT w="12700" cap="flat" cmpd="sng" algn="ctr">
                      <a:solidFill>
                        <a:srgbClr val="B7B8B8"/>
                      </a:solidFill>
                      <a:prstDash val="solid"/>
                      <a:round/>
                      <a:headEnd type="none" w="med" len="med"/>
                      <a:tailEnd type="none" w="med" len="med"/>
                    </a:lnT>
                    <a:lnB w="12700" cap="flat" cmpd="sng" algn="ctr">
                      <a:solidFill>
                        <a:srgbClr val="B7B8B8"/>
                      </a:solidFill>
                      <a:prstDash val="solid"/>
                      <a:round/>
                      <a:headEnd type="none" w="med" len="med"/>
                      <a:tailEnd type="none" w="med" len="med"/>
                    </a:lnB>
                  </a:tcPr>
                </a:tc>
                <a:tc>
                  <a:txBody>
                    <a:bodyPr/>
                    <a:lstStyle/>
                    <a:p>
                      <a:pPr marL="0" marR="189230" indent="0" algn="ctr" rtl="0">
                        <a:lnSpc>
                          <a:spcPct val="100000"/>
                        </a:lnSpc>
                        <a:spcBef>
                          <a:spcPts val="0"/>
                        </a:spcBef>
                        <a:spcAft>
                          <a:spcPts val="0"/>
                        </a:spcAft>
                      </a:pPr>
                      <a:r>
                        <a:rPr lang="es-ES" sz="1000">
                          <a:ln>
                            <a:noFill/>
                          </a:ln>
                          <a:solidFill>
                            <a:srgbClr val="020302"/>
                          </a:solidFill>
                          <a:latin typeface="Adobe Clean" panose="020B0503020404020204" pitchFamily="34" charset="0"/>
                        </a:rPr>
                        <a:t>Horario de trabajo / </a:t>
                      </a:r>
                    </a:p>
                    <a:p>
                      <a:pPr marL="0" marR="189230" indent="0" algn="ctr" rtl="0">
                        <a:lnSpc>
                          <a:spcPct val="100000"/>
                        </a:lnSpc>
                        <a:spcBef>
                          <a:spcPts val="0"/>
                        </a:spcBef>
                        <a:spcAft>
                          <a:spcPts val="0"/>
                        </a:spcAft>
                      </a:pPr>
                      <a:r>
                        <a:rPr lang="es-ES" sz="1000">
                          <a:ln>
                            <a:noFill/>
                          </a:ln>
                          <a:solidFill>
                            <a:srgbClr val="020302"/>
                          </a:solidFill>
                          <a:latin typeface="Adobe Clean" panose="020B0503020404020204" pitchFamily="34" charset="0"/>
                        </a:rPr>
                        <a:t>2 horas</a:t>
                      </a:r>
                    </a:p>
                  </a:txBody>
                  <a:tcPr marL="0" marR="0" marT="0" marB="0" anchor="ctr">
                    <a:lnL w="12700" cap="flat" cmpd="sng" algn="ctr">
                      <a:solidFill>
                        <a:srgbClr val="B7B8B8"/>
                      </a:solidFill>
                      <a:prstDash val="solid"/>
                      <a:round/>
                      <a:headEnd type="none" w="med" len="med"/>
                      <a:tailEnd type="none" w="med" len="med"/>
                    </a:lnL>
                    <a:lnR w="12700" cap="flat" cmpd="sng" algn="ctr">
                      <a:solidFill>
                        <a:srgbClr val="B7B8B8"/>
                      </a:solidFill>
                      <a:prstDash val="solid"/>
                      <a:round/>
                      <a:headEnd type="none" w="med" len="med"/>
                      <a:tailEnd type="none" w="med" len="med"/>
                    </a:lnR>
                    <a:lnT w="12700" cap="flat" cmpd="sng" algn="ctr">
                      <a:solidFill>
                        <a:srgbClr val="B7B8B8"/>
                      </a:solidFill>
                      <a:prstDash val="solid"/>
                      <a:round/>
                      <a:headEnd type="none" w="med" len="med"/>
                      <a:tailEnd type="none" w="med" len="med"/>
                    </a:lnT>
                    <a:lnB w="12700" cap="flat" cmpd="sng" algn="ctr">
                      <a:solidFill>
                        <a:srgbClr val="B7B8B8"/>
                      </a:solidFill>
                      <a:prstDash val="solid"/>
                      <a:round/>
                      <a:headEnd type="none" w="med" len="med"/>
                      <a:tailEnd type="none" w="med" len="med"/>
                    </a:lnB>
                  </a:tcPr>
                </a:tc>
                <a:tc>
                  <a:txBody>
                    <a:bodyPr/>
                    <a:lstStyle/>
                    <a:p>
                      <a:pPr marL="0" marR="328930" indent="0" algn="ctr" rtl="0">
                        <a:lnSpc>
                          <a:spcPct val="100000"/>
                        </a:lnSpc>
                        <a:spcBef>
                          <a:spcPts val="0"/>
                        </a:spcBef>
                        <a:spcAft>
                          <a:spcPts val="0"/>
                        </a:spcAft>
                      </a:pPr>
                      <a:r>
                        <a:rPr lang="es-ES" sz="1000">
                          <a:ln>
                            <a:noFill/>
                          </a:ln>
                          <a:solidFill>
                            <a:srgbClr val="020302"/>
                          </a:solidFill>
                          <a:latin typeface="Adobe Clean" panose="020B0503020404020204" pitchFamily="34" charset="0"/>
                        </a:rPr>
                        <a:t>24x5 / </a:t>
                      </a:r>
                    </a:p>
                    <a:p>
                      <a:pPr marL="0" marR="328930" indent="0" algn="ctr" rtl="0">
                        <a:lnSpc>
                          <a:spcPct val="100000"/>
                        </a:lnSpc>
                        <a:spcBef>
                          <a:spcPts val="0"/>
                        </a:spcBef>
                        <a:spcAft>
                          <a:spcPts val="0"/>
                        </a:spcAft>
                      </a:pPr>
                      <a:r>
                        <a:rPr lang="es-ES" sz="1000">
                          <a:ln>
                            <a:noFill/>
                          </a:ln>
                          <a:solidFill>
                            <a:srgbClr val="020302"/>
                          </a:solidFill>
                          <a:latin typeface="Adobe Clean" panose="020B0503020404020204" pitchFamily="34" charset="0"/>
                        </a:rPr>
                        <a:t> 1 hora</a:t>
                      </a:r>
                    </a:p>
                  </a:txBody>
                  <a:tcPr marL="0" marR="0" marT="0" marB="0" anchor="ctr">
                    <a:lnL w="12700" cap="flat" cmpd="sng" algn="ctr">
                      <a:solidFill>
                        <a:srgbClr val="B7B8B8"/>
                      </a:solidFill>
                      <a:prstDash val="solid"/>
                      <a:round/>
                      <a:headEnd type="none" w="med" len="med"/>
                      <a:tailEnd type="none" w="med" len="med"/>
                    </a:lnL>
                    <a:lnR w="12700" cap="flat" cmpd="sng" algn="ctr">
                      <a:solidFill>
                        <a:srgbClr val="B7B8B8"/>
                      </a:solidFill>
                      <a:prstDash val="solid"/>
                      <a:round/>
                      <a:headEnd type="none" w="med" len="med"/>
                      <a:tailEnd type="none" w="med" len="med"/>
                    </a:lnR>
                    <a:lnT w="12700" cap="flat" cmpd="sng" algn="ctr">
                      <a:solidFill>
                        <a:srgbClr val="B7B8B8"/>
                      </a:solidFill>
                      <a:prstDash val="solid"/>
                      <a:round/>
                      <a:headEnd type="none" w="med" len="med"/>
                      <a:tailEnd type="none" w="med" len="med"/>
                    </a:lnT>
                    <a:lnB w="12700" cap="flat" cmpd="sng" algn="ctr">
                      <a:solidFill>
                        <a:srgbClr val="B7B8B8"/>
                      </a:solidFill>
                      <a:prstDash val="solid"/>
                      <a:round/>
                      <a:headEnd type="none" w="med" len="med"/>
                      <a:tailEnd type="none" w="med" len="med"/>
                    </a:lnB>
                  </a:tcPr>
                </a:tc>
                <a:tc>
                  <a:txBody>
                    <a:bodyPr/>
                    <a:lstStyle/>
                    <a:p>
                      <a:pPr marL="0" marR="264795" indent="0" algn="ctr" rtl="0">
                        <a:lnSpc>
                          <a:spcPct val="100000"/>
                        </a:lnSpc>
                        <a:spcBef>
                          <a:spcPts val="0"/>
                        </a:spcBef>
                        <a:spcAft>
                          <a:spcPts val="0"/>
                        </a:spcAft>
                      </a:pPr>
                      <a:r>
                        <a:rPr lang="es-ES" sz="1000">
                          <a:ln>
                            <a:noFill/>
                          </a:ln>
                          <a:solidFill>
                            <a:srgbClr val="020302"/>
                          </a:solidFill>
                          <a:latin typeface="Adobe Clean" panose="020B0503020404020204" pitchFamily="34" charset="0"/>
                        </a:rPr>
                        <a:t>24x5 / </a:t>
                      </a:r>
                    </a:p>
                    <a:p>
                      <a:pPr marL="0" marR="264795" indent="0" algn="ctr" rtl="0">
                        <a:lnSpc>
                          <a:spcPct val="100000"/>
                        </a:lnSpc>
                        <a:spcBef>
                          <a:spcPts val="0"/>
                        </a:spcBef>
                        <a:spcAft>
                          <a:spcPts val="0"/>
                        </a:spcAft>
                      </a:pPr>
                      <a:r>
                        <a:rPr lang="es-ES" sz="1000">
                          <a:ln>
                            <a:noFill/>
                          </a:ln>
                          <a:solidFill>
                            <a:srgbClr val="020302"/>
                          </a:solidFill>
                          <a:latin typeface="Adobe Clean" panose="020B0503020404020204" pitchFamily="34" charset="0"/>
                        </a:rPr>
                        <a:t>30 minutos</a:t>
                      </a:r>
                    </a:p>
                  </a:txBody>
                  <a:tcPr marL="0" marR="0" marT="0" marB="0" anchor="ctr">
                    <a:lnL w="12700" cap="flat" cmpd="sng" algn="ctr">
                      <a:solidFill>
                        <a:srgbClr val="B7B8B8"/>
                      </a:solidFill>
                      <a:prstDash val="solid"/>
                      <a:round/>
                      <a:headEnd type="none" w="med" len="med"/>
                      <a:tailEnd type="none" w="med" len="med"/>
                    </a:lnL>
                    <a:lnR w="12700" cap="flat" cmpd="sng" algn="ctr">
                      <a:solidFill>
                        <a:srgbClr val="B7B8B8"/>
                      </a:solidFill>
                      <a:prstDash val="solid"/>
                      <a:round/>
                      <a:headEnd type="none" w="med" len="med"/>
                      <a:tailEnd type="none" w="med" len="med"/>
                    </a:lnR>
                    <a:lnT w="12700" cap="flat" cmpd="sng" algn="ctr">
                      <a:solidFill>
                        <a:srgbClr val="B7B8B8"/>
                      </a:solidFill>
                      <a:prstDash val="solid"/>
                      <a:round/>
                      <a:headEnd type="none" w="med" len="med"/>
                      <a:tailEnd type="none" w="med" len="med"/>
                    </a:lnT>
                    <a:lnB w="12700" cap="flat" cmpd="sng" algn="ctr">
                      <a:solidFill>
                        <a:srgbClr val="B7B8B8"/>
                      </a:solidFill>
                      <a:prstDash val="solid"/>
                      <a:round/>
                      <a:headEnd type="none" w="med" len="med"/>
                      <a:tailEnd type="none" w="med" len="med"/>
                    </a:lnB>
                  </a:tcPr>
                </a:tc>
                <a:extLst>
                  <a:ext uri="{0D108BD9-81ED-4DB2-BD59-A6C34878D82A}">
                    <a16:rowId xmlns:a16="http://schemas.microsoft.com/office/drawing/2014/main" val="2133875485"/>
                  </a:ext>
                </a:extLst>
              </a:tr>
              <a:tr h="781202">
                <a:tc>
                  <a:txBody>
                    <a:bodyPr/>
                    <a:lstStyle/>
                    <a:p>
                      <a:pPr marL="47625" marR="0" indent="-2540" algn="l" rtl="0">
                        <a:lnSpc>
                          <a:spcPct val="88000"/>
                        </a:lnSpc>
                        <a:spcBef>
                          <a:spcPts val="600"/>
                        </a:spcBef>
                        <a:spcAft>
                          <a:spcPts val="0"/>
                        </a:spcAft>
                      </a:pPr>
                      <a:r>
                        <a:rPr lang="es-ES" sz="1100" b="1">
                          <a:ln>
                            <a:noFill/>
                          </a:ln>
                          <a:solidFill>
                            <a:srgbClr val="000000"/>
                          </a:solidFill>
                          <a:latin typeface="Adobe Clean" panose="020B0503020404020204" pitchFamily="34" charset="0"/>
                        </a:rPr>
                        <a:t>PRIORIDAD 3</a:t>
                      </a:r>
                      <a:br>
                        <a:rPr lang="es-ES" sz="1100">
                          <a:ln>
                            <a:noFill/>
                          </a:ln>
                          <a:solidFill>
                            <a:srgbClr val="000000"/>
                          </a:solidFill>
                          <a:latin typeface="Adobe Clean" panose="020B0503020404020204" pitchFamily="34" charset="0"/>
                        </a:rPr>
                      </a:br>
                      <a:endParaRPr lang="es-ES" sz="1100">
                        <a:ln>
                          <a:noFill/>
                        </a:ln>
                        <a:solidFill>
                          <a:srgbClr val="000000"/>
                        </a:solidFill>
                        <a:latin typeface="Adobe Clean" panose="020B0503020404020204" pitchFamily="34" charset="0"/>
                      </a:endParaRPr>
                    </a:p>
                  </a:txBody>
                  <a:tcPr marL="0" marR="0" marT="0" marB="0" anchor="ctr">
                    <a:lnL w="12700" cap="flat" cmpd="sng" algn="ctr">
                      <a:solidFill>
                        <a:srgbClr val="B7B8B8"/>
                      </a:solidFill>
                      <a:prstDash val="solid"/>
                      <a:round/>
                      <a:headEnd type="none" w="med" len="med"/>
                      <a:tailEnd type="none" w="med" len="med"/>
                    </a:lnL>
                    <a:lnR w="12700" cap="flat" cmpd="sng" algn="ctr">
                      <a:solidFill>
                        <a:srgbClr val="B7B8B8"/>
                      </a:solidFill>
                      <a:prstDash val="solid"/>
                      <a:round/>
                      <a:headEnd type="none" w="med" len="med"/>
                      <a:tailEnd type="none" w="med" len="med"/>
                    </a:lnR>
                    <a:lnT w="12700" cap="flat" cmpd="sng" algn="ctr">
                      <a:solidFill>
                        <a:srgbClr val="B7B8B8"/>
                      </a:solidFill>
                      <a:prstDash val="solid"/>
                      <a:round/>
                      <a:headEnd type="none" w="med" len="med"/>
                      <a:tailEnd type="none" w="med" len="med"/>
                    </a:lnT>
                    <a:lnB w="12700" cap="flat" cmpd="sng" algn="ctr">
                      <a:solidFill>
                        <a:srgbClr val="B7B8B8"/>
                      </a:solidFill>
                      <a:prstDash val="solid"/>
                      <a:round/>
                      <a:headEnd type="none" w="med" len="med"/>
                      <a:tailEnd type="none" w="med" len="med"/>
                    </a:lnB>
                  </a:tcPr>
                </a:tc>
                <a:tc>
                  <a:txBody>
                    <a:bodyPr/>
                    <a:lstStyle/>
                    <a:p>
                      <a:pPr marL="108000" marR="188595" indent="0" algn="l" rtl="0">
                        <a:lnSpc>
                          <a:spcPct val="97000"/>
                        </a:lnSpc>
                        <a:spcBef>
                          <a:spcPts val="600"/>
                        </a:spcBef>
                        <a:spcAft>
                          <a:spcPts val="200"/>
                        </a:spcAft>
                      </a:pPr>
                      <a:r>
                        <a:rPr lang="es-ES" sz="1200">
                          <a:ln>
                            <a:noFill/>
                          </a:ln>
                          <a:solidFill>
                            <a:srgbClr val="000000"/>
                          </a:solidFill>
                          <a:latin typeface="Adobe Clean Light" panose="020B0303020404020204" pitchFamily="34" charset="0"/>
                        </a:rPr>
                        <a:t>Las funciones empresariales del cliente presentan una menor degradación del servicio, o ninguna degradación en absoluto, pero existe una solución que permite que las funciones empresariales sigan funcionando con normalidad. </a:t>
                      </a:r>
                    </a:p>
                  </a:txBody>
                  <a:tcPr marL="0" marR="0" marT="0" marB="0" anchor="ctr">
                    <a:lnL w="12700" cap="flat" cmpd="sng" algn="ctr">
                      <a:solidFill>
                        <a:srgbClr val="B7B8B8"/>
                      </a:solidFill>
                      <a:prstDash val="solid"/>
                      <a:round/>
                      <a:headEnd type="none" w="med" len="med"/>
                      <a:tailEnd type="none" w="med" len="med"/>
                    </a:lnL>
                    <a:lnR w="12700" cap="flat" cmpd="sng" algn="ctr">
                      <a:solidFill>
                        <a:srgbClr val="B7B8B8"/>
                      </a:solidFill>
                      <a:prstDash val="solid"/>
                      <a:round/>
                      <a:headEnd type="none" w="med" len="med"/>
                      <a:tailEnd type="none" w="med" len="med"/>
                    </a:lnR>
                    <a:lnT w="12700" cap="flat" cmpd="sng" algn="ctr">
                      <a:solidFill>
                        <a:srgbClr val="B7B8B8"/>
                      </a:solidFill>
                      <a:prstDash val="solid"/>
                      <a:round/>
                      <a:headEnd type="none" w="med" len="med"/>
                      <a:tailEnd type="none" w="med" len="med"/>
                    </a:lnT>
                    <a:lnB w="12700" cap="flat" cmpd="sng" algn="ctr">
                      <a:solidFill>
                        <a:srgbClr val="B7B8B8"/>
                      </a:solidFill>
                      <a:prstDash val="solid"/>
                      <a:round/>
                      <a:headEnd type="none" w="med" len="med"/>
                      <a:tailEnd type="none" w="med" len="med"/>
                    </a:lnB>
                  </a:tcPr>
                </a:tc>
                <a:tc>
                  <a:txBody>
                    <a:bodyPr/>
                    <a:lstStyle/>
                    <a:p>
                      <a:pPr marL="0" marR="188595" indent="0" algn="ctr" rtl="0">
                        <a:lnSpc>
                          <a:spcPct val="100000"/>
                        </a:lnSpc>
                        <a:spcBef>
                          <a:spcPts val="0"/>
                        </a:spcBef>
                        <a:spcAft>
                          <a:spcPts val="0"/>
                        </a:spcAft>
                      </a:pPr>
                      <a:r>
                        <a:rPr lang="es-ES" sz="1000">
                          <a:ln>
                            <a:noFill/>
                          </a:ln>
                          <a:solidFill>
                            <a:srgbClr val="020302"/>
                          </a:solidFill>
                          <a:latin typeface="Adobe Clean" panose="020B0503020404020204" pitchFamily="34" charset="0"/>
                        </a:rPr>
                        <a:t>Horario de trabajo / </a:t>
                      </a:r>
                    </a:p>
                    <a:p>
                      <a:pPr marL="0" marR="188595" indent="0" algn="ctr" rtl="0">
                        <a:lnSpc>
                          <a:spcPct val="100000"/>
                        </a:lnSpc>
                        <a:spcBef>
                          <a:spcPts val="0"/>
                        </a:spcBef>
                        <a:spcAft>
                          <a:spcPts val="0"/>
                        </a:spcAft>
                      </a:pPr>
                      <a:r>
                        <a:rPr lang="es-ES" sz="1000">
                          <a:ln>
                            <a:noFill/>
                          </a:ln>
                          <a:solidFill>
                            <a:srgbClr val="020302"/>
                          </a:solidFill>
                          <a:latin typeface="Adobe Clean" panose="020B0503020404020204" pitchFamily="34" charset="0"/>
                        </a:rPr>
                        <a:t> 6 horas</a:t>
                      </a:r>
                    </a:p>
                  </a:txBody>
                  <a:tcPr marL="0" marR="0" marT="0" marB="0" anchor="ctr">
                    <a:lnL w="12700" cap="flat" cmpd="sng" algn="ctr">
                      <a:solidFill>
                        <a:srgbClr val="B7B8B8"/>
                      </a:solidFill>
                      <a:prstDash val="solid"/>
                      <a:round/>
                      <a:headEnd type="none" w="med" len="med"/>
                      <a:tailEnd type="none" w="med" len="med"/>
                    </a:lnL>
                    <a:lnR w="12700" cap="flat" cmpd="sng" algn="ctr">
                      <a:solidFill>
                        <a:srgbClr val="B7B8B8"/>
                      </a:solidFill>
                      <a:prstDash val="solid"/>
                      <a:round/>
                      <a:headEnd type="none" w="med" len="med"/>
                      <a:tailEnd type="none" w="med" len="med"/>
                    </a:lnR>
                    <a:lnT w="12700" cap="flat" cmpd="sng" algn="ctr">
                      <a:solidFill>
                        <a:srgbClr val="B7B8B8"/>
                      </a:solidFill>
                      <a:prstDash val="solid"/>
                      <a:round/>
                      <a:headEnd type="none" w="med" len="med"/>
                      <a:tailEnd type="none" w="med" len="med"/>
                    </a:lnT>
                    <a:lnB w="12700" cap="flat" cmpd="sng" algn="ctr">
                      <a:solidFill>
                        <a:srgbClr val="B7B8B8"/>
                      </a:solidFill>
                      <a:prstDash val="solid"/>
                      <a:round/>
                      <a:headEnd type="none" w="med" len="med"/>
                      <a:tailEnd type="none" w="med" len="med"/>
                    </a:lnB>
                  </a:tcPr>
                </a:tc>
                <a:tc>
                  <a:txBody>
                    <a:bodyPr/>
                    <a:lstStyle/>
                    <a:p>
                      <a:pPr marL="0" marR="189865" indent="0" algn="ctr" rtl="0">
                        <a:lnSpc>
                          <a:spcPct val="100000"/>
                        </a:lnSpc>
                        <a:spcBef>
                          <a:spcPts val="0"/>
                        </a:spcBef>
                        <a:spcAft>
                          <a:spcPts val="0"/>
                        </a:spcAft>
                      </a:pPr>
                      <a:r>
                        <a:rPr lang="es-ES" sz="1000">
                          <a:ln>
                            <a:noFill/>
                          </a:ln>
                          <a:solidFill>
                            <a:srgbClr val="020302"/>
                          </a:solidFill>
                          <a:latin typeface="Adobe Clean" panose="020B0503020404020204" pitchFamily="34" charset="0"/>
                        </a:rPr>
                        <a:t>Horario de trabajo / </a:t>
                      </a:r>
                    </a:p>
                    <a:p>
                      <a:pPr marL="0" marR="189865" indent="0" algn="ctr" rtl="0">
                        <a:lnSpc>
                          <a:spcPct val="100000"/>
                        </a:lnSpc>
                        <a:spcBef>
                          <a:spcPts val="0"/>
                        </a:spcBef>
                        <a:spcAft>
                          <a:spcPts val="0"/>
                        </a:spcAft>
                      </a:pPr>
                      <a:r>
                        <a:rPr lang="es-ES" sz="1000">
                          <a:ln>
                            <a:noFill/>
                          </a:ln>
                          <a:solidFill>
                            <a:srgbClr val="020302"/>
                          </a:solidFill>
                          <a:latin typeface="Adobe Clean" panose="020B0503020404020204" pitchFamily="34" charset="0"/>
                        </a:rPr>
                        <a:t> 4 horas</a:t>
                      </a:r>
                    </a:p>
                  </a:txBody>
                  <a:tcPr marL="0" marR="0" marT="0" marB="0" anchor="ctr">
                    <a:lnL w="12700" cap="flat" cmpd="sng" algn="ctr">
                      <a:solidFill>
                        <a:srgbClr val="B7B8B8"/>
                      </a:solidFill>
                      <a:prstDash val="solid"/>
                      <a:round/>
                      <a:headEnd type="none" w="med" len="med"/>
                      <a:tailEnd type="none" w="med" len="med"/>
                    </a:lnL>
                    <a:lnR w="12700" cap="flat" cmpd="sng" algn="ctr">
                      <a:solidFill>
                        <a:srgbClr val="B7B8B8"/>
                      </a:solidFill>
                      <a:prstDash val="solid"/>
                      <a:round/>
                      <a:headEnd type="none" w="med" len="med"/>
                      <a:tailEnd type="none" w="med" len="med"/>
                    </a:lnR>
                    <a:lnT w="12700" cap="flat" cmpd="sng" algn="ctr">
                      <a:solidFill>
                        <a:srgbClr val="B7B8B8"/>
                      </a:solidFill>
                      <a:prstDash val="solid"/>
                      <a:round/>
                      <a:headEnd type="none" w="med" len="med"/>
                      <a:tailEnd type="none" w="med" len="med"/>
                    </a:lnT>
                    <a:lnB w="12700" cap="flat" cmpd="sng" algn="ctr">
                      <a:solidFill>
                        <a:srgbClr val="B7B8B8"/>
                      </a:solidFill>
                      <a:prstDash val="solid"/>
                      <a:round/>
                      <a:headEnd type="none" w="med" len="med"/>
                      <a:tailEnd type="none" w="med" len="med"/>
                    </a:lnB>
                  </a:tcPr>
                </a:tc>
                <a:tc>
                  <a:txBody>
                    <a:bodyPr/>
                    <a:lstStyle/>
                    <a:p>
                      <a:pPr marL="0" marR="189865" indent="0" algn="ctr" rtl="0">
                        <a:lnSpc>
                          <a:spcPct val="100000"/>
                        </a:lnSpc>
                        <a:spcBef>
                          <a:spcPts val="0"/>
                        </a:spcBef>
                        <a:spcAft>
                          <a:spcPts val="0"/>
                        </a:spcAft>
                      </a:pPr>
                      <a:r>
                        <a:rPr lang="es-ES" sz="1000">
                          <a:ln>
                            <a:noFill/>
                          </a:ln>
                          <a:solidFill>
                            <a:srgbClr val="020302"/>
                          </a:solidFill>
                          <a:latin typeface="Adobe Clean" panose="020B0503020404020204" pitchFamily="34" charset="0"/>
                        </a:rPr>
                        <a:t>Horario de trabajo / </a:t>
                      </a:r>
                    </a:p>
                    <a:p>
                      <a:pPr marL="0" marR="189865" indent="0" algn="ctr" rtl="0">
                        <a:lnSpc>
                          <a:spcPct val="100000"/>
                        </a:lnSpc>
                        <a:spcBef>
                          <a:spcPts val="0"/>
                        </a:spcBef>
                        <a:spcAft>
                          <a:spcPts val="0"/>
                        </a:spcAft>
                      </a:pPr>
                      <a:r>
                        <a:rPr lang="es-ES" sz="1000">
                          <a:ln>
                            <a:noFill/>
                          </a:ln>
                          <a:solidFill>
                            <a:srgbClr val="020302"/>
                          </a:solidFill>
                          <a:latin typeface="Adobe Clean" panose="020B0503020404020204" pitchFamily="34" charset="0"/>
                        </a:rPr>
                        <a:t> 2 horas</a:t>
                      </a:r>
                    </a:p>
                  </a:txBody>
                  <a:tcPr marL="0" marR="0" marT="0" marB="0" anchor="ctr">
                    <a:lnL w="12700" cap="flat" cmpd="sng" algn="ctr">
                      <a:solidFill>
                        <a:srgbClr val="B7B8B8"/>
                      </a:solidFill>
                      <a:prstDash val="solid"/>
                      <a:round/>
                      <a:headEnd type="none" w="med" len="med"/>
                      <a:tailEnd type="none" w="med" len="med"/>
                    </a:lnL>
                    <a:lnR w="12700" cap="flat" cmpd="sng" algn="ctr">
                      <a:solidFill>
                        <a:srgbClr val="B7B8B8"/>
                      </a:solidFill>
                      <a:prstDash val="solid"/>
                      <a:round/>
                      <a:headEnd type="none" w="med" len="med"/>
                      <a:tailEnd type="none" w="med" len="med"/>
                    </a:lnR>
                    <a:lnT w="12700" cap="flat" cmpd="sng" algn="ctr">
                      <a:solidFill>
                        <a:srgbClr val="B7B8B8"/>
                      </a:solidFill>
                      <a:prstDash val="solid"/>
                      <a:round/>
                      <a:headEnd type="none" w="med" len="med"/>
                      <a:tailEnd type="none" w="med" len="med"/>
                    </a:lnT>
                    <a:lnB w="12700" cap="flat" cmpd="sng" algn="ctr">
                      <a:solidFill>
                        <a:srgbClr val="B7B8B8"/>
                      </a:solidFill>
                      <a:prstDash val="solid"/>
                      <a:round/>
                      <a:headEnd type="none" w="med" len="med"/>
                      <a:tailEnd type="none" w="med" len="med"/>
                    </a:lnB>
                  </a:tcPr>
                </a:tc>
                <a:tc>
                  <a:txBody>
                    <a:bodyPr/>
                    <a:lstStyle/>
                    <a:p>
                      <a:pPr marL="0" marR="329565" indent="0" algn="ctr" rtl="0">
                        <a:lnSpc>
                          <a:spcPct val="100000"/>
                        </a:lnSpc>
                        <a:spcBef>
                          <a:spcPts val="0"/>
                        </a:spcBef>
                        <a:spcAft>
                          <a:spcPts val="0"/>
                        </a:spcAft>
                      </a:pPr>
                      <a:r>
                        <a:rPr lang="es-ES" sz="1000">
                          <a:ln>
                            <a:noFill/>
                          </a:ln>
                          <a:solidFill>
                            <a:srgbClr val="020302"/>
                          </a:solidFill>
                          <a:latin typeface="Adobe Clean" panose="020B0503020404020204" pitchFamily="34" charset="0"/>
                        </a:rPr>
                        <a:t>24x5 /</a:t>
                      </a:r>
                    </a:p>
                    <a:p>
                      <a:pPr marL="0" marR="329565" indent="0" algn="ctr" rtl="0">
                        <a:lnSpc>
                          <a:spcPct val="100000"/>
                        </a:lnSpc>
                        <a:spcBef>
                          <a:spcPts val="0"/>
                        </a:spcBef>
                        <a:spcAft>
                          <a:spcPts val="0"/>
                        </a:spcAft>
                      </a:pPr>
                      <a:r>
                        <a:rPr lang="es-ES" sz="1000">
                          <a:ln>
                            <a:noFill/>
                          </a:ln>
                          <a:solidFill>
                            <a:srgbClr val="020302"/>
                          </a:solidFill>
                          <a:latin typeface="Adobe Clean" panose="020B0503020404020204" pitchFamily="34" charset="0"/>
                        </a:rPr>
                        <a:t> 1  hora</a:t>
                      </a:r>
                    </a:p>
                  </a:txBody>
                  <a:tcPr marL="0" marR="0" marT="0" marB="0" anchor="ctr">
                    <a:lnL w="12700" cap="flat" cmpd="sng" algn="ctr">
                      <a:solidFill>
                        <a:srgbClr val="B7B8B8"/>
                      </a:solidFill>
                      <a:prstDash val="solid"/>
                      <a:round/>
                      <a:headEnd type="none" w="med" len="med"/>
                      <a:tailEnd type="none" w="med" len="med"/>
                    </a:lnL>
                    <a:lnR w="12700" cap="flat" cmpd="sng" algn="ctr">
                      <a:solidFill>
                        <a:srgbClr val="B7B8B8"/>
                      </a:solidFill>
                      <a:prstDash val="solid"/>
                      <a:round/>
                      <a:headEnd type="none" w="med" len="med"/>
                      <a:tailEnd type="none" w="med" len="med"/>
                    </a:lnR>
                    <a:lnT w="12700" cap="flat" cmpd="sng" algn="ctr">
                      <a:solidFill>
                        <a:srgbClr val="B7B8B8"/>
                      </a:solidFill>
                      <a:prstDash val="solid"/>
                      <a:round/>
                      <a:headEnd type="none" w="med" len="med"/>
                      <a:tailEnd type="none" w="med" len="med"/>
                    </a:lnT>
                    <a:lnB w="12700" cap="flat" cmpd="sng" algn="ctr">
                      <a:solidFill>
                        <a:srgbClr val="B7B8B8"/>
                      </a:solidFill>
                      <a:prstDash val="solid"/>
                      <a:round/>
                      <a:headEnd type="none" w="med" len="med"/>
                      <a:tailEnd type="none" w="med" len="med"/>
                    </a:lnB>
                  </a:tcPr>
                </a:tc>
                <a:extLst>
                  <a:ext uri="{0D108BD9-81ED-4DB2-BD59-A6C34878D82A}">
                    <a16:rowId xmlns:a16="http://schemas.microsoft.com/office/drawing/2014/main" val="1540675147"/>
                  </a:ext>
                </a:extLst>
              </a:tr>
              <a:tr h="724637">
                <a:tc>
                  <a:txBody>
                    <a:bodyPr/>
                    <a:lstStyle/>
                    <a:p>
                      <a:pPr marL="46990" marR="0" indent="0" algn="l" rtl="0">
                        <a:lnSpc>
                          <a:spcPct val="119000"/>
                        </a:lnSpc>
                        <a:spcBef>
                          <a:spcPts val="600"/>
                        </a:spcBef>
                        <a:spcAft>
                          <a:spcPts val="0"/>
                        </a:spcAft>
                      </a:pPr>
                      <a:r>
                        <a:rPr lang="es-ES" sz="1100" b="1">
                          <a:ln>
                            <a:noFill/>
                          </a:ln>
                          <a:solidFill>
                            <a:srgbClr val="000000"/>
                          </a:solidFill>
                          <a:latin typeface="Adobe Clean" panose="020B0503020404020204" pitchFamily="34" charset="0"/>
                        </a:rPr>
                        <a:t>PRIORIDAD 4</a:t>
                      </a:r>
                      <a:br>
                        <a:rPr lang="es-ES" sz="1100">
                          <a:ln>
                            <a:noFill/>
                          </a:ln>
                          <a:solidFill>
                            <a:srgbClr val="000000"/>
                          </a:solidFill>
                          <a:latin typeface="Adobe Clean" panose="020B0503020404020204" pitchFamily="34" charset="0"/>
                        </a:rPr>
                      </a:br>
                      <a:endParaRPr lang="es-ES" sz="1100">
                        <a:ln>
                          <a:noFill/>
                        </a:ln>
                        <a:solidFill>
                          <a:srgbClr val="000000"/>
                        </a:solidFill>
                        <a:latin typeface="Adobe Clean" panose="020B0503020404020204" pitchFamily="34" charset="0"/>
                      </a:endParaRPr>
                    </a:p>
                  </a:txBody>
                  <a:tcPr marL="0" marR="0" marT="0" marB="0" anchor="ctr">
                    <a:lnL w="12700" cap="flat" cmpd="sng" algn="ctr">
                      <a:solidFill>
                        <a:srgbClr val="B7B8B8"/>
                      </a:solidFill>
                      <a:prstDash val="solid"/>
                      <a:round/>
                      <a:headEnd type="none" w="med" len="med"/>
                      <a:tailEnd type="none" w="med" len="med"/>
                    </a:lnL>
                    <a:lnR w="12700" cap="flat" cmpd="sng" algn="ctr">
                      <a:solidFill>
                        <a:srgbClr val="B7B8B8"/>
                      </a:solidFill>
                      <a:prstDash val="solid"/>
                      <a:round/>
                      <a:headEnd type="none" w="med" len="med"/>
                      <a:tailEnd type="none" w="med" len="med"/>
                    </a:lnR>
                    <a:lnT w="12700" cap="flat" cmpd="sng" algn="ctr">
                      <a:solidFill>
                        <a:srgbClr val="B7B8B8"/>
                      </a:solidFill>
                      <a:prstDash val="solid"/>
                      <a:round/>
                      <a:headEnd type="none" w="med" len="med"/>
                      <a:tailEnd type="none" w="med" len="med"/>
                    </a:lnT>
                    <a:lnB w="12700" cap="flat" cmpd="sng" algn="ctr">
                      <a:solidFill>
                        <a:srgbClr val="B7B8B8"/>
                      </a:solidFill>
                      <a:prstDash val="solid"/>
                      <a:round/>
                      <a:headEnd type="none" w="med" len="med"/>
                      <a:tailEnd type="none" w="med" len="med"/>
                    </a:lnB>
                  </a:tcPr>
                </a:tc>
                <a:tc>
                  <a:txBody>
                    <a:bodyPr/>
                    <a:lstStyle/>
                    <a:p>
                      <a:pPr marL="108000" marR="212725" indent="0" algn="l" rtl="0">
                        <a:lnSpc>
                          <a:spcPct val="97000"/>
                        </a:lnSpc>
                        <a:spcBef>
                          <a:spcPts val="600"/>
                        </a:spcBef>
                        <a:spcAft>
                          <a:spcPts val="200"/>
                        </a:spcAft>
                      </a:pPr>
                      <a:r>
                        <a:rPr lang="es-ES" sz="1200" dirty="0">
                          <a:ln>
                            <a:noFill/>
                          </a:ln>
                          <a:solidFill>
                            <a:srgbClr val="000000"/>
                          </a:solidFill>
                          <a:latin typeface="Adobe Clean Light" panose="020B0303020404020204" pitchFamily="34" charset="0"/>
                        </a:rPr>
                        <a:t>Pregunta general sobre la funcionalidad actual del producto o una solicitud </a:t>
                      </a:r>
                      <a:br>
                        <a:rPr lang="es-ES" sz="1200" dirty="0">
                          <a:ln>
                            <a:noFill/>
                          </a:ln>
                          <a:solidFill>
                            <a:srgbClr val="000000"/>
                          </a:solidFill>
                          <a:latin typeface="Adobe Clean Light" panose="020B0303020404020204" pitchFamily="34" charset="0"/>
                        </a:rPr>
                      </a:br>
                      <a:r>
                        <a:rPr lang="es-ES" sz="1200" dirty="0">
                          <a:ln>
                            <a:noFill/>
                          </a:ln>
                          <a:solidFill>
                            <a:srgbClr val="000000"/>
                          </a:solidFill>
                          <a:latin typeface="Adobe Clean Light" panose="020B0303020404020204" pitchFamily="34" charset="0"/>
                        </a:rPr>
                        <a:t>de mejora. </a:t>
                      </a:r>
                    </a:p>
                  </a:txBody>
                  <a:tcPr marL="0" marR="0" marT="0" marB="0" anchor="ctr">
                    <a:lnL w="12700" cap="flat" cmpd="sng" algn="ctr">
                      <a:solidFill>
                        <a:srgbClr val="B7B8B8"/>
                      </a:solidFill>
                      <a:prstDash val="solid"/>
                      <a:round/>
                      <a:headEnd type="none" w="med" len="med"/>
                      <a:tailEnd type="none" w="med" len="med"/>
                    </a:lnL>
                    <a:lnR w="12700" cap="flat" cmpd="sng" algn="ctr">
                      <a:solidFill>
                        <a:srgbClr val="B7B8B8"/>
                      </a:solidFill>
                      <a:prstDash val="solid"/>
                      <a:round/>
                      <a:headEnd type="none" w="med" len="med"/>
                      <a:tailEnd type="none" w="med" len="med"/>
                    </a:lnR>
                    <a:lnT w="12700" cap="flat" cmpd="sng" algn="ctr">
                      <a:solidFill>
                        <a:srgbClr val="B7B8B8"/>
                      </a:solidFill>
                      <a:prstDash val="solid"/>
                      <a:round/>
                      <a:headEnd type="none" w="med" len="med"/>
                      <a:tailEnd type="none" w="med" len="med"/>
                    </a:lnT>
                    <a:lnB w="12700" cap="flat" cmpd="sng" algn="ctr">
                      <a:solidFill>
                        <a:srgbClr val="B7B8B8"/>
                      </a:solidFill>
                      <a:prstDash val="solid"/>
                      <a:round/>
                      <a:headEnd type="none" w="med" len="med"/>
                      <a:tailEnd type="none" w="med" len="med"/>
                    </a:lnB>
                  </a:tcPr>
                </a:tc>
                <a:tc>
                  <a:txBody>
                    <a:bodyPr/>
                    <a:lstStyle/>
                    <a:p>
                      <a:pPr marL="0" marR="212725" indent="0" algn="ctr" rtl="0">
                        <a:lnSpc>
                          <a:spcPct val="100000"/>
                        </a:lnSpc>
                        <a:spcBef>
                          <a:spcPts val="0"/>
                        </a:spcBef>
                        <a:spcAft>
                          <a:spcPts val="0"/>
                        </a:spcAft>
                      </a:pPr>
                      <a:r>
                        <a:rPr lang="es-ES" sz="1000">
                          <a:ln>
                            <a:noFill/>
                          </a:ln>
                          <a:solidFill>
                            <a:srgbClr val="020302"/>
                          </a:solidFill>
                          <a:latin typeface="Adobe Clean" panose="020B0503020404020204" pitchFamily="34" charset="0"/>
                        </a:rPr>
                        <a:t>Días laborables /</a:t>
                      </a:r>
                    </a:p>
                    <a:p>
                      <a:pPr marL="0" marR="212725" indent="0" algn="ctr" rtl="0">
                        <a:lnSpc>
                          <a:spcPct val="100000"/>
                        </a:lnSpc>
                        <a:spcBef>
                          <a:spcPts val="0"/>
                        </a:spcBef>
                        <a:spcAft>
                          <a:spcPts val="0"/>
                        </a:spcAft>
                      </a:pPr>
                      <a:r>
                        <a:rPr lang="es-ES" sz="1000">
                          <a:ln>
                            <a:noFill/>
                          </a:ln>
                          <a:solidFill>
                            <a:srgbClr val="020302"/>
                          </a:solidFill>
                          <a:latin typeface="Adobe Clean" panose="020B0503020404020204" pitchFamily="34" charset="0"/>
                        </a:rPr>
                        <a:t>  3 días</a:t>
                      </a:r>
                    </a:p>
                  </a:txBody>
                  <a:tcPr marL="0" marR="0" marT="0" marB="0" anchor="ctr">
                    <a:lnL w="12700" cap="flat" cmpd="sng" algn="ctr">
                      <a:solidFill>
                        <a:srgbClr val="B7B8B8"/>
                      </a:solidFill>
                      <a:prstDash val="solid"/>
                      <a:round/>
                      <a:headEnd type="none" w="med" len="med"/>
                      <a:tailEnd type="none" w="med" len="med"/>
                    </a:lnL>
                    <a:lnR w="12700" cap="flat" cmpd="sng" algn="ctr">
                      <a:solidFill>
                        <a:srgbClr val="B7B8B8"/>
                      </a:solidFill>
                      <a:prstDash val="solid"/>
                      <a:round/>
                      <a:headEnd type="none" w="med" len="med"/>
                      <a:tailEnd type="none" w="med" len="med"/>
                    </a:lnR>
                    <a:lnT w="12700" cap="flat" cmpd="sng" algn="ctr">
                      <a:solidFill>
                        <a:srgbClr val="B7B8B8"/>
                      </a:solidFill>
                      <a:prstDash val="solid"/>
                      <a:round/>
                      <a:headEnd type="none" w="med" len="med"/>
                      <a:tailEnd type="none" w="med" len="med"/>
                    </a:lnT>
                    <a:lnB w="12700" cap="flat" cmpd="sng" algn="ctr">
                      <a:solidFill>
                        <a:srgbClr val="B7B8B8"/>
                      </a:solidFill>
                      <a:prstDash val="solid"/>
                      <a:round/>
                      <a:headEnd type="none" w="med" len="med"/>
                      <a:tailEnd type="none" w="med" len="med"/>
                    </a:lnB>
                  </a:tcPr>
                </a:tc>
                <a:tc>
                  <a:txBody>
                    <a:bodyPr/>
                    <a:lstStyle/>
                    <a:p>
                      <a:pPr marL="0" marR="230505" indent="0" algn="ctr" rtl="0">
                        <a:lnSpc>
                          <a:spcPct val="100000"/>
                        </a:lnSpc>
                        <a:spcBef>
                          <a:spcPts val="0"/>
                        </a:spcBef>
                        <a:spcAft>
                          <a:spcPts val="0"/>
                        </a:spcAft>
                      </a:pPr>
                      <a:r>
                        <a:rPr lang="es-ES" sz="1000">
                          <a:ln>
                            <a:noFill/>
                          </a:ln>
                          <a:solidFill>
                            <a:srgbClr val="020302"/>
                          </a:solidFill>
                          <a:latin typeface="Adobe Clean" panose="020B0503020404020204" pitchFamily="34" charset="0"/>
                        </a:rPr>
                        <a:t>Día laborable / </a:t>
                      </a:r>
                    </a:p>
                    <a:p>
                      <a:pPr marL="0" marR="230505" indent="0" algn="ctr" rtl="0">
                        <a:lnSpc>
                          <a:spcPct val="100000"/>
                        </a:lnSpc>
                        <a:spcBef>
                          <a:spcPts val="0"/>
                        </a:spcBef>
                        <a:spcAft>
                          <a:spcPts val="0"/>
                        </a:spcAft>
                      </a:pPr>
                      <a:r>
                        <a:rPr lang="es-ES" sz="1000">
                          <a:ln>
                            <a:noFill/>
                          </a:ln>
                          <a:solidFill>
                            <a:srgbClr val="020302"/>
                          </a:solidFill>
                          <a:latin typeface="Adobe Clean" panose="020B0503020404020204" pitchFamily="34" charset="0"/>
                        </a:rPr>
                        <a:t> 1 día</a:t>
                      </a:r>
                    </a:p>
                  </a:txBody>
                  <a:tcPr marL="0" marR="0" marT="0" marB="0" anchor="ctr">
                    <a:lnL w="12700" cap="flat" cmpd="sng" algn="ctr">
                      <a:solidFill>
                        <a:srgbClr val="B7B8B8"/>
                      </a:solidFill>
                      <a:prstDash val="solid"/>
                      <a:round/>
                      <a:headEnd type="none" w="med" len="med"/>
                      <a:tailEnd type="none" w="med" len="med"/>
                    </a:lnL>
                    <a:lnR w="12700" cap="flat" cmpd="sng" algn="ctr">
                      <a:solidFill>
                        <a:srgbClr val="B7B8B8"/>
                      </a:solidFill>
                      <a:prstDash val="solid"/>
                      <a:round/>
                      <a:headEnd type="none" w="med" len="med"/>
                      <a:tailEnd type="none" w="med" len="med"/>
                    </a:lnR>
                    <a:lnT w="12700" cap="flat" cmpd="sng" algn="ctr">
                      <a:solidFill>
                        <a:srgbClr val="B7B8B8"/>
                      </a:solidFill>
                      <a:prstDash val="solid"/>
                      <a:round/>
                      <a:headEnd type="none" w="med" len="med"/>
                      <a:tailEnd type="none" w="med" len="med"/>
                    </a:lnT>
                    <a:lnB w="12700" cap="flat" cmpd="sng" algn="ctr">
                      <a:solidFill>
                        <a:srgbClr val="B7B8B8"/>
                      </a:solidFill>
                      <a:prstDash val="solid"/>
                      <a:round/>
                      <a:headEnd type="none" w="med" len="med"/>
                      <a:tailEnd type="none" w="med" len="med"/>
                    </a:lnB>
                  </a:tcPr>
                </a:tc>
                <a:tc>
                  <a:txBody>
                    <a:bodyPr/>
                    <a:lstStyle/>
                    <a:p>
                      <a:pPr marL="0" marR="231140" indent="0" algn="ctr" rtl="0">
                        <a:lnSpc>
                          <a:spcPct val="100000"/>
                        </a:lnSpc>
                        <a:spcBef>
                          <a:spcPts val="0"/>
                        </a:spcBef>
                        <a:spcAft>
                          <a:spcPts val="0"/>
                        </a:spcAft>
                      </a:pPr>
                      <a:r>
                        <a:rPr lang="es-ES" sz="1000">
                          <a:ln>
                            <a:noFill/>
                          </a:ln>
                          <a:solidFill>
                            <a:srgbClr val="020302"/>
                          </a:solidFill>
                          <a:latin typeface="Adobe Clean" panose="020B0503020404020204" pitchFamily="34" charset="0"/>
                        </a:rPr>
                        <a:t>Día laborable / </a:t>
                      </a:r>
                    </a:p>
                    <a:p>
                      <a:pPr marL="0" marR="231140" indent="0" algn="ctr" rtl="0">
                        <a:lnSpc>
                          <a:spcPct val="100000"/>
                        </a:lnSpc>
                        <a:spcBef>
                          <a:spcPts val="0"/>
                        </a:spcBef>
                        <a:spcAft>
                          <a:spcPts val="0"/>
                        </a:spcAft>
                      </a:pPr>
                      <a:r>
                        <a:rPr lang="es-ES" sz="1000">
                          <a:ln>
                            <a:noFill/>
                          </a:ln>
                          <a:solidFill>
                            <a:srgbClr val="020302"/>
                          </a:solidFill>
                          <a:latin typeface="Adobe Clean" panose="020B0503020404020204" pitchFamily="34" charset="0"/>
                        </a:rPr>
                        <a:t> 1 día</a:t>
                      </a:r>
                    </a:p>
                  </a:txBody>
                  <a:tcPr marL="0" marR="0" marT="0" marB="0" anchor="ctr">
                    <a:lnL w="12700" cap="flat" cmpd="sng" algn="ctr">
                      <a:solidFill>
                        <a:srgbClr val="B7B8B8"/>
                      </a:solidFill>
                      <a:prstDash val="solid"/>
                      <a:round/>
                      <a:headEnd type="none" w="med" len="med"/>
                      <a:tailEnd type="none" w="med" len="med"/>
                    </a:lnL>
                    <a:lnR w="12700" cap="flat" cmpd="sng" algn="ctr">
                      <a:solidFill>
                        <a:srgbClr val="B7B8B8"/>
                      </a:solidFill>
                      <a:prstDash val="solid"/>
                      <a:round/>
                      <a:headEnd type="none" w="med" len="med"/>
                      <a:tailEnd type="none" w="med" len="med"/>
                    </a:lnR>
                    <a:lnT w="12700" cap="flat" cmpd="sng" algn="ctr">
                      <a:solidFill>
                        <a:srgbClr val="B7B8B8"/>
                      </a:solidFill>
                      <a:prstDash val="solid"/>
                      <a:round/>
                      <a:headEnd type="none" w="med" len="med"/>
                      <a:tailEnd type="none" w="med" len="med"/>
                    </a:lnT>
                    <a:lnB w="12700" cap="flat" cmpd="sng" algn="ctr">
                      <a:solidFill>
                        <a:srgbClr val="B7B8B8"/>
                      </a:solidFill>
                      <a:prstDash val="solid"/>
                      <a:round/>
                      <a:headEnd type="none" w="med" len="med"/>
                      <a:tailEnd type="none" w="med" len="med"/>
                    </a:lnB>
                  </a:tcPr>
                </a:tc>
                <a:tc>
                  <a:txBody>
                    <a:bodyPr/>
                    <a:lstStyle/>
                    <a:p>
                      <a:pPr marL="0" marR="231140" indent="0" algn="ctr" rtl="0">
                        <a:lnSpc>
                          <a:spcPct val="100000"/>
                        </a:lnSpc>
                        <a:spcBef>
                          <a:spcPts val="0"/>
                        </a:spcBef>
                        <a:spcAft>
                          <a:spcPts val="0"/>
                        </a:spcAft>
                      </a:pPr>
                      <a:r>
                        <a:rPr lang="es-ES" sz="1000" dirty="0">
                          <a:ln>
                            <a:noFill/>
                          </a:ln>
                          <a:solidFill>
                            <a:srgbClr val="020302"/>
                          </a:solidFill>
                          <a:latin typeface="Adobe Clean" panose="020B0503020404020204" pitchFamily="34" charset="0"/>
                        </a:rPr>
                        <a:t>Día laborable / </a:t>
                      </a:r>
                    </a:p>
                    <a:p>
                      <a:pPr marL="0" marR="231140" indent="0" algn="ctr" rtl="0">
                        <a:lnSpc>
                          <a:spcPct val="100000"/>
                        </a:lnSpc>
                        <a:spcBef>
                          <a:spcPts val="0"/>
                        </a:spcBef>
                        <a:spcAft>
                          <a:spcPts val="0"/>
                        </a:spcAft>
                      </a:pPr>
                      <a:r>
                        <a:rPr lang="es-ES" sz="1000" dirty="0">
                          <a:ln>
                            <a:noFill/>
                          </a:ln>
                          <a:solidFill>
                            <a:srgbClr val="020302"/>
                          </a:solidFill>
                          <a:latin typeface="Adobe Clean" panose="020B0503020404020204" pitchFamily="34" charset="0"/>
                        </a:rPr>
                        <a:t> 1 día</a:t>
                      </a:r>
                    </a:p>
                  </a:txBody>
                  <a:tcPr marL="0" marR="0" marT="0" marB="0" anchor="ctr">
                    <a:lnL w="12700" cap="flat" cmpd="sng" algn="ctr">
                      <a:solidFill>
                        <a:srgbClr val="B7B8B8"/>
                      </a:solidFill>
                      <a:prstDash val="solid"/>
                      <a:round/>
                      <a:headEnd type="none" w="med" len="med"/>
                      <a:tailEnd type="none" w="med" len="med"/>
                    </a:lnL>
                    <a:lnR w="12700" cap="flat" cmpd="sng" algn="ctr">
                      <a:solidFill>
                        <a:srgbClr val="B7B8B8"/>
                      </a:solidFill>
                      <a:prstDash val="solid"/>
                      <a:round/>
                      <a:headEnd type="none" w="med" len="med"/>
                      <a:tailEnd type="none" w="med" len="med"/>
                    </a:lnR>
                    <a:lnT w="12700" cap="flat" cmpd="sng" algn="ctr">
                      <a:solidFill>
                        <a:srgbClr val="B7B8B8"/>
                      </a:solidFill>
                      <a:prstDash val="solid"/>
                      <a:round/>
                      <a:headEnd type="none" w="med" len="med"/>
                      <a:tailEnd type="none" w="med" len="med"/>
                    </a:lnT>
                    <a:lnB w="12700" cap="flat" cmpd="sng" algn="ctr">
                      <a:solidFill>
                        <a:srgbClr val="B7B8B8"/>
                      </a:solidFill>
                      <a:prstDash val="solid"/>
                      <a:round/>
                      <a:headEnd type="none" w="med" len="med"/>
                      <a:tailEnd type="none" w="med" len="med"/>
                    </a:lnB>
                  </a:tcPr>
                </a:tc>
                <a:extLst>
                  <a:ext uri="{0D108BD9-81ED-4DB2-BD59-A6C34878D82A}">
                    <a16:rowId xmlns:a16="http://schemas.microsoft.com/office/drawing/2014/main" val="2064283771"/>
                  </a:ext>
                </a:extLst>
              </a:tr>
            </a:tbl>
          </a:graphicData>
        </a:graphic>
      </p:graphicFrame>
    </p:spTree>
    <p:extLst>
      <p:ext uri="{BB962C8B-B14F-4D97-AF65-F5344CB8AC3E}">
        <p14:creationId xmlns:p14="http://schemas.microsoft.com/office/powerpoint/2010/main" val="15542576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069DB-D556-4408-9A33-202C625C546F}"/>
              </a:ext>
            </a:extLst>
          </p:cNvPr>
          <p:cNvSpPr>
            <a:spLocks noGrp="1"/>
          </p:cNvSpPr>
          <p:nvPr>
            <p:ph type="title"/>
          </p:nvPr>
        </p:nvSpPr>
        <p:spPr>
          <a:xfrm>
            <a:off x="310896" y="312661"/>
            <a:ext cx="11048591" cy="646189"/>
          </a:xfrm>
        </p:spPr>
        <p:txBody>
          <a:bodyPr/>
          <a:lstStyle/>
          <a:p>
            <a:r>
              <a:rPr lang="es-ES" dirty="0">
                <a:latin typeface="+mj-lt"/>
              </a:rPr>
              <a:t>Adobe </a:t>
            </a:r>
            <a:r>
              <a:rPr lang="es-ES" dirty="0" err="1">
                <a:latin typeface="+mj-lt"/>
              </a:rPr>
              <a:t>Analytics</a:t>
            </a:r>
            <a:r>
              <a:rPr lang="es-ES" dirty="0">
                <a:latin typeface="+mj-lt"/>
              </a:rPr>
              <a:t>: </a:t>
            </a:r>
            <a:r>
              <a:rPr lang="es-ES" dirty="0">
                <a:solidFill>
                  <a:schemeClr val="tx1"/>
                </a:solidFill>
                <a:latin typeface="+mj-lt"/>
              </a:rPr>
              <a:t>Una de las soluciones más importantes del sector para recopilar, organizar, analizar datos y crear informes sobre las acciones de sus clientes.</a:t>
            </a:r>
          </a:p>
        </p:txBody>
      </p:sp>
      <p:grpSp>
        <p:nvGrpSpPr>
          <p:cNvPr id="4" name="Group 3">
            <a:extLst>
              <a:ext uri="{FF2B5EF4-FFF2-40B4-BE49-F238E27FC236}">
                <a16:creationId xmlns:a16="http://schemas.microsoft.com/office/drawing/2014/main" id="{C082E0C3-68B5-43FF-93F8-8A9BF085D682}"/>
              </a:ext>
            </a:extLst>
          </p:cNvPr>
          <p:cNvGrpSpPr/>
          <p:nvPr/>
        </p:nvGrpSpPr>
        <p:grpSpPr>
          <a:xfrm>
            <a:off x="340538" y="1712621"/>
            <a:ext cx="3679201" cy="2281385"/>
            <a:chOff x="340538" y="1413856"/>
            <a:chExt cx="3679201" cy="2281385"/>
          </a:xfrm>
        </p:grpSpPr>
        <p:sp>
          <p:nvSpPr>
            <p:cNvPr id="11" name="Rectangle 10">
              <a:extLst>
                <a:ext uri="{FF2B5EF4-FFF2-40B4-BE49-F238E27FC236}">
                  <a16:creationId xmlns:a16="http://schemas.microsoft.com/office/drawing/2014/main" id="{D72CD397-1CC0-43C2-B66B-C87B4DC3D5C1}"/>
                </a:ext>
              </a:extLst>
            </p:cNvPr>
            <p:cNvSpPr/>
            <p:nvPr/>
          </p:nvSpPr>
          <p:spPr>
            <a:xfrm>
              <a:off x="340538" y="1413856"/>
              <a:ext cx="3679201" cy="2270904"/>
            </a:xfrm>
            <a:prstGeom prst="rect">
              <a:avLst/>
            </a:pr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dobe Clean SemiLight" panose="020B0403020404020204" pitchFamily="34" charset="0"/>
              </a:endParaRPr>
            </a:p>
          </p:txBody>
        </p:sp>
        <p:grpSp>
          <p:nvGrpSpPr>
            <p:cNvPr id="15" name="Group 14">
              <a:extLst>
                <a:ext uri="{FF2B5EF4-FFF2-40B4-BE49-F238E27FC236}">
                  <a16:creationId xmlns:a16="http://schemas.microsoft.com/office/drawing/2014/main" id="{C0E44011-39AC-4EE8-B03B-D13E72633BBF}"/>
                </a:ext>
              </a:extLst>
            </p:cNvPr>
            <p:cNvGrpSpPr/>
            <p:nvPr/>
          </p:nvGrpSpPr>
          <p:grpSpPr>
            <a:xfrm>
              <a:off x="435912" y="1515316"/>
              <a:ext cx="3479879" cy="403039"/>
              <a:chOff x="3998029" y="1895754"/>
              <a:chExt cx="1002596" cy="2664807"/>
            </a:xfrm>
          </p:grpSpPr>
          <p:sp>
            <p:nvSpPr>
              <p:cNvPr id="24" name="Rectangle: Rounded Corners 23">
                <a:extLst>
                  <a:ext uri="{FF2B5EF4-FFF2-40B4-BE49-F238E27FC236}">
                    <a16:creationId xmlns:a16="http://schemas.microsoft.com/office/drawing/2014/main" id="{17F24E29-E22B-46E1-B403-A6598D19C24F}"/>
                  </a:ext>
                </a:extLst>
              </p:cNvPr>
              <p:cNvSpPr/>
              <p:nvPr/>
            </p:nvSpPr>
            <p:spPr>
              <a:xfrm>
                <a:off x="4000500" y="1895754"/>
                <a:ext cx="1000125" cy="2664807"/>
              </a:xfrm>
              <a:prstGeom prst="roundRect">
                <a:avLst>
                  <a:gd name="adj" fmla="val 50000"/>
                </a:avLst>
              </a:prstGeom>
              <a:solidFill>
                <a:srgbClr val="94ABB3"/>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kumimoji="0" lang="en-GB" sz="1600" b="0" i="0" u="none" strike="noStrike" kern="0" cap="none" spc="0" normalizeH="0" baseline="0" noProof="0">
                  <a:ln>
                    <a:noFill/>
                  </a:ln>
                  <a:solidFill>
                    <a:srgbClr val="FFFFFF"/>
                  </a:solidFill>
                  <a:effectLst/>
                  <a:uLnTx/>
                  <a:uFillTx/>
                  <a:latin typeface="Adobe Clean ExtraBold"/>
                  <a:ea typeface="+mn-ea"/>
                  <a:cs typeface="+mn-cs"/>
                </a:endParaRPr>
              </a:p>
            </p:txBody>
          </p:sp>
          <p:sp>
            <p:nvSpPr>
              <p:cNvPr id="25" name="Rectangle: Rounded Corners 24">
                <a:extLst>
                  <a:ext uri="{FF2B5EF4-FFF2-40B4-BE49-F238E27FC236}">
                    <a16:creationId xmlns:a16="http://schemas.microsoft.com/office/drawing/2014/main" id="{4431D5F3-57ED-4FDD-91A4-5C73486E4B12}"/>
                  </a:ext>
                </a:extLst>
              </p:cNvPr>
              <p:cNvSpPr/>
              <p:nvPr/>
            </p:nvSpPr>
            <p:spPr>
              <a:xfrm>
                <a:off x="3998029" y="1895754"/>
                <a:ext cx="1002596"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r>
                  <a:rPr lang="es-ES" sz="1600">
                    <a:solidFill>
                      <a:srgbClr val="FFFFFF"/>
                    </a:solidFill>
                    <a:latin typeface="Adobe Clean ExtraBold"/>
                  </a:rPr>
                  <a:t>Convertir datos en resultados</a:t>
                </a:r>
              </a:p>
            </p:txBody>
          </p:sp>
        </p:grpSp>
        <p:sp>
          <p:nvSpPr>
            <p:cNvPr id="91" name="TextBox 90">
              <a:extLst>
                <a:ext uri="{FF2B5EF4-FFF2-40B4-BE49-F238E27FC236}">
                  <a16:creationId xmlns:a16="http://schemas.microsoft.com/office/drawing/2014/main" id="{8E66B8AE-F73C-4348-A5A9-DC73DC2AB452}"/>
                </a:ext>
              </a:extLst>
            </p:cNvPr>
            <p:cNvSpPr txBox="1"/>
            <p:nvPr/>
          </p:nvSpPr>
          <p:spPr>
            <a:xfrm>
              <a:off x="486414" y="2525690"/>
              <a:ext cx="3387448" cy="116955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 sz="1400" dirty="0"/>
                <a:t>Los usuarios empresariales y los encargados de la toma de decisiones pueden acceder </a:t>
              </a:r>
              <a:br>
                <a:rPr lang="es-ES" sz="1400" dirty="0"/>
              </a:br>
              <a:r>
                <a:rPr lang="es-ES" sz="1400" dirty="0"/>
                <a:t>a datos en un momento desde sus dispositivos móviles y conseguir respuestas al instante sobre consultas interactivas.</a:t>
              </a:r>
            </a:p>
          </p:txBody>
        </p:sp>
      </p:grpSp>
      <p:grpSp>
        <p:nvGrpSpPr>
          <p:cNvPr id="92" name="Group 91">
            <a:extLst>
              <a:ext uri="{FF2B5EF4-FFF2-40B4-BE49-F238E27FC236}">
                <a16:creationId xmlns:a16="http://schemas.microsoft.com/office/drawing/2014/main" id="{01BAF1E3-90CB-45F2-A17B-902D4A649D7F}"/>
              </a:ext>
            </a:extLst>
          </p:cNvPr>
          <p:cNvGrpSpPr/>
          <p:nvPr/>
        </p:nvGrpSpPr>
        <p:grpSpPr>
          <a:xfrm>
            <a:off x="4260688" y="1712621"/>
            <a:ext cx="3679201" cy="2270904"/>
            <a:chOff x="340538" y="1413856"/>
            <a:chExt cx="3679201" cy="2270904"/>
          </a:xfrm>
        </p:grpSpPr>
        <p:sp>
          <p:nvSpPr>
            <p:cNvPr id="93" name="Rectangle 92">
              <a:extLst>
                <a:ext uri="{FF2B5EF4-FFF2-40B4-BE49-F238E27FC236}">
                  <a16:creationId xmlns:a16="http://schemas.microsoft.com/office/drawing/2014/main" id="{67A244EC-A96C-498D-9E8F-D33564D72356}"/>
                </a:ext>
              </a:extLst>
            </p:cNvPr>
            <p:cNvSpPr/>
            <p:nvPr/>
          </p:nvSpPr>
          <p:spPr>
            <a:xfrm>
              <a:off x="340538" y="1413856"/>
              <a:ext cx="3679201" cy="2270904"/>
            </a:xfrm>
            <a:prstGeom prst="rect">
              <a:avLst/>
            </a:pr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dobe Clean SemiLight" panose="020B0403020404020204" pitchFamily="34" charset="0"/>
              </a:endParaRPr>
            </a:p>
          </p:txBody>
        </p:sp>
        <p:grpSp>
          <p:nvGrpSpPr>
            <p:cNvPr id="94" name="Group 93">
              <a:extLst>
                <a:ext uri="{FF2B5EF4-FFF2-40B4-BE49-F238E27FC236}">
                  <a16:creationId xmlns:a16="http://schemas.microsoft.com/office/drawing/2014/main" id="{2239A458-8737-47D2-9B7E-2D7F8CD0DA91}"/>
                </a:ext>
              </a:extLst>
            </p:cNvPr>
            <p:cNvGrpSpPr/>
            <p:nvPr/>
          </p:nvGrpSpPr>
          <p:grpSpPr>
            <a:xfrm>
              <a:off x="444487" y="1515316"/>
              <a:ext cx="3471302" cy="409001"/>
              <a:chOff x="4000500" y="1895754"/>
              <a:chExt cx="1000125" cy="2704227"/>
            </a:xfrm>
          </p:grpSpPr>
          <p:sp>
            <p:nvSpPr>
              <p:cNvPr id="98" name="Rectangle: Rounded Corners 97">
                <a:extLst>
                  <a:ext uri="{FF2B5EF4-FFF2-40B4-BE49-F238E27FC236}">
                    <a16:creationId xmlns:a16="http://schemas.microsoft.com/office/drawing/2014/main" id="{06B55D9D-9BEF-4E01-AAA7-F5C9131E1542}"/>
                  </a:ext>
                </a:extLst>
              </p:cNvPr>
              <p:cNvSpPr/>
              <p:nvPr/>
            </p:nvSpPr>
            <p:spPr>
              <a:xfrm>
                <a:off x="4000500" y="1895754"/>
                <a:ext cx="1000125" cy="2664807"/>
              </a:xfrm>
              <a:prstGeom prst="roundRect">
                <a:avLst>
                  <a:gd name="adj" fmla="val 50000"/>
                </a:avLst>
              </a:prstGeom>
              <a:solidFill>
                <a:srgbClr val="94ABB3"/>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kumimoji="0" lang="en-GB" sz="1600" b="0" i="0" u="none" strike="noStrike" kern="0" cap="none" spc="0" normalizeH="0" baseline="0" noProof="0">
                  <a:ln>
                    <a:noFill/>
                  </a:ln>
                  <a:solidFill>
                    <a:srgbClr val="FFFFFF"/>
                  </a:solidFill>
                  <a:effectLst/>
                  <a:uLnTx/>
                  <a:uFillTx/>
                  <a:latin typeface="Adobe Clean ExtraBold"/>
                  <a:ea typeface="+mn-ea"/>
                  <a:cs typeface="+mn-cs"/>
                </a:endParaRPr>
              </a:p>
            </p:txBody>
          </p:sp>
          <p:sp>
            <p:nvSpPr>
              <p:cNvPr id="99" name="Rectangle: Rounded Corners 98">
                <a:extLst>
                  <a:ext uri="{FF2B5EF4-FFF2-40B4-BE49-F238E27FC236}">
                    <a16:creationId xmlns:a16="http://schemas.microsoft.com/office/drawing/2014/main" id="{48E70D28-A8E5-4572-82D3-086719FE9C3B}"/>
                  </a:ext>
                </a:extLst>
              </p:cNvPr>
              <p:cNvSpPr/>
              <p:nvPr/>
            </p:nvSpPr>
            <p:spPr>
              <a:xfrm>
                <a:off x="4000500" y="1935173"/>
                <a:ext cx="1000125" cy="2664808"/>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marL="0" marR="0" lvl="0" indent="0" algn="ctr" defTabSz="914400" rtl="0" eaLnBrk="1" fontAlgn="auto" latinLnBrk="0" hangingPunct="1">
                  <a:lnSpc>
                    <a:spcPts val="1600"/>
                  </a:lnSpc>
                  <a:spcBef>
                    <a:spcPts val="0"/>
                  </a:spcBef>
                  <a:spcAft>
                    <a:spcPts val="0"/>
                  </a:spcAft>
                  <a:buClrTx/>
                  <a:buSzTx/>
                  <a:buFontTx/>
                  <a:buNone/>
                  <a:tabLst/>
                  <a:defRPr/>
                </a:pPr>
                <a:r>
                  <a:rPr lang="es-ES" sz="1600" dirty="0">
                    <a:solidFill>
                      <a:srgbClr val="FFFFFF"/>
                    </a:solidFill>
                    <a:latin typeface="Adobe Clean ExtraBold"/>
                  </a:rPr>
                  <a:t>Nuevo modelo </a:t>
                </a:r>
                <a:br>
                  <a:rPr lang="es-ES" sz="1600" dirty="0">
                    <a:solidFill>
                      <a:srgbClr val="FFFFFF"/>
                    </a:solidFill>
                    <a:latin typeface="Adobe Clean ExtraBold"/>
                  </a:rPr>
                </a:br>
                <a:r>
                  <a:rPr lang="es-ES" sz="1600" dirty="0">
                    <a:solidFill>
                      <a:srgbClr val="FFFFFF"/>
                    </a:solidFill>
                    <a:latin typeface="Adobe Clean ExtraBold"/>
                  </a:rPr>
                  <a:t>de atribución algorítmica</a:t>
                </a:r>
              </a:p>
            </p:txBody>
          </p:sp>
        </p:grpSp>
        <p:sp>
          <p:nvSpPr>
            <p:cNvPr id="95" name="TextBox 94">
              <a:extLst>
                <a:ext uri="{FF2B5EF4-FFF2-40B4-BE49-F238E27FC236}">
                  <a16:creationId xmlns:a16="http://schemas.microsoft.com/office/drawing/2014/main" id="{5758D4FC-F6CB-496E-93D0-F78FBF61B60B}"/>
                </a:ext>
              </a:extLst>
            </p:cNvPr>
            <p:cNvSpPr txBox="1"/>
            <p:nvPr/>
          </p:nvSpPr>
          <p:spPr>
            <a:xfrm>
              <a:off x="486414" y="2547644"/>
              <a:ext cx="3387448" cy="95410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 sz="1400" dirty="0"/>
                <a:t>Los usuarios ahora pueden evaluar sus inversiones en marketing de manera más precisa entre sus medios de propiedad, </a:t>
              </a:r>
              <a:br>
                <a:rPr lang="es-ES" sz="1400" dirty="0"/>
              </a:br>
              <a:r>
                <a:rPr lang="es-ES" sz="1400" dirty="0"/>
                <a:t>de pago y de ganancias.</a:t>
              </a:r>
            </a:p>
          </p:txBody>
        </p:sp>
      </p:grpSp>
      <p:grpSp>
        <p:nvGrpSpPr>
          <p:cNvPr id="100" name="Group 99">
            <a:extLst>
              <a:ext uri="{FF2B5EF4-FFF2-40B4-BE49-F238E27FC236}">
                <a16:creationId xmlns:a16="http://schemas.microsoft.com/office/drawing/2014/main" id="{4BC95BFF-F267-4EC4-96F8-6117D0FFB8B9}"/>
              </a:ext>
            </a:extLst>
          </p:cNvPr>
          <p:cNvGrpSpPr/>
          <p:nvPr/>
        </p:nvGrpSpPr>
        <p:grpSpPr>
          <a:xfrm>
            <a:off x="8180839" y="1712621"/>
            <a:ext cx="3679201" cy="2305003"/>
            <a:chOff x="340538" y="1413856"/>
            <a:chExt cx="3679201" cy="2305003"/>
          </a:xfrm>
        </p:grpSpPr>
        <p:sp>
          <p:nvSpPr>
            <p:cNvPr id="111" name="Rectangle 110">
              <a:extLst>
                <a:ext uri="{FF2B5EF4-FFF2-40B4-BE49-F238E27FC236}">
                  <a16:creationId xmlns:a16="http://schemas.microsoft.com/office/drawing/2014/main" id="{99C97480-2C85-4802-AEFB-81CC556DC015}"/>
                </a:ext>
              </a:extLst>
            </p:cNvPr>
            <p:cNvSpPr/>
            <p:nvPr/>
          </p:nvSpPr>
          <p:spPr>
            <a:xfrm>
              <a:off x="340538" y="1413856"/>
              <a:ext cx="3679201" cy="2270904"/>
            </a:xfrm>
            <a:prstGeom prst="rect">
              <a:avLst/>
            </a:pr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dobe Clean SemiLight" panose="020B0403020404020204" pitchFamily="34" charset="0"/>
              </a:endParaRPr>
            </a:p>
          </p:txBody>
        </p:sp>
        <p:grpSp>
          <p:nvGrpSpPr>
            <p:cNvPr id="113" name="Group 112">
              <a:extLst>
                <a:ext uri="{FF2B5EF4-FFF2-40B4-BE49-F238E27FC236}">
                  <a16:creationId xmlns:a16="http://schemas.microsoft.com/office/drawing/2014/main" id="{40456372-6B66-42E1-82DD-C2DE2072C1A9}"/>
                </a:ext>
              </a:extLst>
            </p:cNvPr>
            <p:cNvGrpSpPr/>
            <p:nvPr/>
          </p:nvGrpSpPr>
          <p:grpSpPr>
            <a:xfrm>
              <a:off x="444487" y="1515316"/>
              <a:ext cx="3471302" cy="403039"/>
              <a:chOff x="4000500" y="1895754"/>
              <a:chExt cx="1000125" cy="2664807"/>
            </a:xfrm>
          </p:grpSpPr>
          <p:sp>
            <p:nvSpPr>
              <p:cNvPr id="117" name="Rectangle: Rounded Corners 116">
                <a:extLst>
                  <a:ext uri="{FF2B5EF4-FFF2-40B4-BE49-F238E27FC236}">
                    <a16:creationId xmlns:a16="http://schemas.microsoft.com/office/drawing/2014/main" id="{66FA479E-8666-4E18-9D69-08CAD8257ED0}"/>
                  </a:ext>
                </a:extLst>
              </p:cNvPr>
              <p:cNvSpPr/>
              <p:nvPr/>
            </p:nvSpPr>
            <p:spPr>
              <a:xfrm>
                <a:off x="4000500" y="1895754"/>
                <a:ext cx="1000125" cy="2664807"/>
              </a:xfrm>
              <a:prstGeom prst="roundRect">
                <a:avLst>
                  <a:gd name="adj" fmla="val 50000"/>
                </a:avLst>
              </a:prstGeom>
              <a:solidFill>
                <a:srgbClr val="94ABB3"/>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kumimoji="0" lang="en-GB" sz="1600" b="0" i="0" u="none" strike="noStrike" kern="0" cap="none" spc="0" normalizeH="0" baseline="0" noProof="0">
                  <a:ln>
                    <a:noFill/>
                  </a:ln>
                  <a:solidFill>
                    <a:srgbClr val="FFFFFF"/>
                  </a:solidFill>
                  <a:effectLst/>
                  <a:uLnTx/>
                  <a:uFillTx/>
                  <a:latin typeface="Adobe Clean ExtraBold"/>
                  <a:ea typeface="+mn-ea"/>
                  <a:cs typeface="+mn-cs"/>
                </a:endParaRPr>
              </a:p>
            </p:txBody>
          </p:sp>
          <p:sp>
            <p:nvSpPr>
              <p:cNvPr id="118" name="Rectangle: Rounded Corners 117">
                <a:extLst>
                  <a:ext uri="{FF2B5EF4-FFF2-40B4-BE49-F238E27FC236}">
                    <a16:creationId xmlns:a16="http://schemas.microsoft.com/office/drawing/2014/main" id="{3DDB6489-A6EF-4F60-978F-4866AA06314D}"/>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 sz="1600">
                    <a:solidFill>
                      <a:srgbClr val="FFFFFF"/>
                    </a:solidFill>
                    <a:latin typeface="Adobe Clean ExtraBold"/>
                  </a:rPr>
                  <a:t>Customer Journey Analytics</a:t>
                </a:r>
              </a:p>
            </p:txBody>
          </p:sp>
        </p:grpSp>
        <p:sp>
          <p:nvSpPr>
            <p:cNvPr id="116" name="TextBox 115">
              <a:extLst>
                <a:ext uri="{FF2B5EF4-FFF2-40B4-BE49-F238E27FC236}">
                  <a16:creationId xmlns:a16="http://schemas.microsoft.com/office/drawing/2014/main" id="{725886AD-1AB2-4BE0-9607-06399DD76547}"/>
                </a:ext>
              </a:extLst>
            </p:cNvPr>
            <p:cNvSpPr txBox="1"/>
            <p:nvPr/>
          </p:nvSpPr>
          <p:spPr>
            <a:xfrm>
              <a:off x="486414" y="2549308"/>
              <a:ext cx="3387448" cy="116955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 sz="1400" dirty="0"/>
                <a:t>Ayude a los equipos de Inteligencia Empresarial y Ciencia de Datos a enlazar </a:t>
              </a:r>
              <a:br>
                <a:rPr lang="es-ES" sz="1400" dirty="0"/>
              </a:br>
              <a:r>
                <a:rPr lang="es-ES" sz="1400" dirty="0"/>
                <a:t>y analizar datos multicanal gracias </a:t>
              </a:r>
              <a:br>
                <a:rPr lang="es-ES" sz="1400" dirty="0"/>
              </a:br>
              <a:r>
                <a:rPr lang="es-ES" sz="1400" dirty="0"/>
                <a:t>a un completo conjunto de herramientas </a:t>
              </a:r>
              <a:br>
                <a:rPr lang="es-ES" sz="1400" dirty="0"/>
              </a:br>
              <a:r>
                <a:rPr lang="es-ES" sz="1400" dirty="0"/>
                <a:t>de análisis.</a:t>
              </a:r>
            </a:p>
          </p:txBody>
        </p:sp>
      </p:grpSp>
      <p:pic>
        <p:nvPicPr>
          <p:cNvPr id="6" name="Graphic 5">
            <a:extLst>
              <a:ext uri="{FF2B5EF4-FFF2-40B4-BE49-F238E27FC236}">
                <a16:creationId xmlns:a16="http://schemas.microsoft.com/office/drawing/2014/main" id="{618AFFD8-2E64-4BDF-8CF7-C1154146B28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99139" y="2326875"/>
            <a:ext cx="333252" cy="439894"/>
          </a:xfrm>
          <a:prstGeom prst="rect">
            <a:avLst/>
          </a:prstGeom>
        </p:spPr>
      </p:pic>
      <p:pic>
        <p:nvPicPr>
          <p:cNvPr id="8" name="Graphic 7">
            <a:extLst>
              <a:ext uri="{FF2B5EF4-FFF2-40B4-BE49-F238E27FC236}">
                <a16:creationId xmlns:a16="http://schemas.microsoft.com/office/drawing/2014/main" id="{A7A39A69-6092-474A-8227-BFF97414218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884149" y="2499236"/>
            <a:ext cx="423702" cy="320986"/>
          </a:xfrm>
          <a:prstGeom prst="rect">
            <a:avLst/>
          </a:prstGeom>
        </p:spPr>
      </p:pic>
      <p:pic>
        <p:nvPicPr>
          <p:cNvPr id="10" name="Graphic 9">
            <a:extLst>
              <a:ext uri="{FF2B5EF4-FFF2-40B4-BE49-F238E27FC236}">
                <a16:creationId xmlns:a16="http://schemas.microsoft.com/office/drawing/2014/main" id="{0DD4315A-721D-4498-B780-422F4CA575C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813784" y="2446780"/>
            <a:ext cx="413310" cy="323946"/>
          </a:xfrm>
          <a:prstGeom prst="rect">
            <a:avLst/>
          </a:prstGeom>
        </p:spPr>
      </p:pic>
      <p:grpSp>
        <p:nvGrpSpPr>
          <p:cNvPr id="74" name="Group 73">
            <a:extLst>
              <a:ext uri="{FF2B5EF4-FFF2-40B4-BE49-F238E27FC236}">
                <a16:creationId xmlns:a16="http://schemas.microsoft.com/office/drawing/2014/main" id="{C9FE1054-E9D3-48A3-B88C-B2FD8A5A685E}"/>
              </a:ext>
            </a:extLst>
          </p:cNvPr>
          <p:cNvGrpSpPr/>
          <p:nvPr/>
        </p:nvGrpSpPr>
        <p:grpSpPr>
          <a:xfrm>
            <a:off x="340538" y="4213249"/>
            <a:ext cx="2448000" cy="403039"/>
            <a:chOff x="4000500" y="1895754"/>
            <a:chExt cx="1000125" cy="2664807"/>
          </a:xfrm>
        </p:grpSpPr>
        <p:sp>
          <p:nvSpPr>
            <p:cNvPr id="75" name="Rectangle: Rounded Corners 74">
              <a:extLst>
                <a:ext uri="{FF2B5EF4-FFF2-40B4-BE49-F238E27FC236}">
                  <a16:creationId xmlns:a16="http://schemas.microsoft.com/office/drawing/2014/main" id="{7E637E9E-5073-41E5-9195-0F5BC4542CD7}"/>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a:solidFill>
                  <a:schemeClr val="bg1"/>
                </a:solidFill>
                <a:latin typeface="+mj-lt"/>
              </a:endParaRPr>
            </a:p>
          </p:txBody>
        </p:sp>
        <p:sp>
          <p:nvSpPr>
            <p:cNvPr id="76" name="Rectangle: Rounded Corners 75">
              <a:extLst>
                <a:ext uri="{FF2B5EF4-FFF2-40B4-BE49-F238E27FC236}">
                  <a16:creationId xmlns:a16="http://schemas.microsoft.com/office/drawing/2014/main" id="{EF72E693-06D4-4258-9167-1957C0742C26}"/>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r>
                <a:rPr lang="es-ES" sz="1400">
                  <a:solidFill>
                    <a:schemeClr val="bg1"/>
                  </a:solidFill>
                  <a:latin typeface="+mj-lt"/>
                  <a:hlinkClick r:id="rId8">
                    <a:extLst>
                      <a:ext uri="{A12FA001-AC4F-418D-AE19-62706E023703}">
                        <ahyp:hlinkClr xmlns:ahyp="http://schemas.microsoft.com/office/drawing/2018/hyperlinkcolor" val="tx"/>
                      </a:ext>
                    </a:extLst>
                  </a:hlinkClick>
                </a:rPr>
                <a:t>Guía de implementación</a:t>
              </a:r>
            </a:p>
          </p:txBody>
        </p:sp>
      </p:grpSp>
      <p:grpSp>
        <p:nvGrpSpPr>
          <p:cNvPr id="77" name="Group 76">
            <a:extLst>
              <a:ext uri="{FF2B5EF4-FFF2-40B4-BE49-F238E27FC236}">
                <a16:creationId xmlns:a16="http://schemas.microsoft.com/office/drawing/2014/main" id="{D5180A60-43B0-4043-B6A3-950511D0FA16}"/>
              </a:ext>
            </a:extLst>
          </p:cNvPr>
          <p:cNvGrpSpPr/>
          <p:nvPr/>
        </p:nvGrpSpPr>
        <p:grpSpPr>
          <a:xfrm>
            <a:off x="2916214" y="4213249"/>
            <a:ext cx="2448000" cy="403039"/>
            <a:chOff x="4000500" y="1895754"/>
            <a:chExt cx="1000125" cy="2664807"/>
          </a:xfrm>
        </p:grpSpPr>
        <p:sp>
          <p:nvSpPr>
            <p:cNvPr id="78" name="Rectangle: Rounded Corners 77">
              <a:extLst>
                <a:ext uri="{FF2B5EF4-FFF2-40B4-BE49-F238E27FC236}">
                  <a16:creationId xmlns:a16="http://schemas.microsoft.com/office/drawing/2014/main" id="{8F74CDAD-CA08-4150-BCCF-A25083DA184F}"/>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a:solidFill>
                  <a:schemeClr val="bg1"/>
                </a:solidFill>
                <a:latin typeface="+mj-lt"/>
              </a:endParaRPr>
            </a:p>
          </p:txBody>
        </p:sp>
        <p:sp>
          <p:nvSpPr>
            <p:cNvPr id="79" name="Rectangle: Rounded Corners 78">
              <a:extLst>
                <a:ext uri="{FF2B5EF4-FFF2-40B4-BE49-F238E27FC236}">
                  <a16:creationId xmlns:a16="http://schemas.microsoft.com/office/drawing/2014/main" id="{0546B760-843F-4284-BE01-E52B8BA7ECB1}"/>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r>
                <a:rPr lang="es-ES" sz="1400">
                  <a:solidFill>
                    <a:schemeClr val="bg1"/>
                  </a:solidFill>
                  <a:latin typeface="+mj-lt"/>
                  <a:hlinkClick r:id="rId9">
                    <a:extLst>
                      <a:ext uri="{A12FA001-AC4F-418D-AE19-62706E023703}">
                        <ahyp:hlinkClr xmlns:ahyp="http://schemas.microsoft.com/office/drawing/2018/hyperlinkcolor" val="tx"/>
                      </a:ext>
                    </a:extLst>
                  </a:hlinkClick>
                </a:rPr>
                <a:t>Comunidad de Analytics</a:t>
              </a:r>
            </a:p>
          </p:txBody>
        </p:sp>
      </p:grpSp>
      <p:grpSp>
        <p:nvGrpSpPr>
          <p:cNvPr id="80" name="Group 79">
            <a:extLst>
              <a:ext uri="{FF2B5EF4-FFF2-40B4-BE49-F238E27FC236}">
                <a16:creationId xmlns:a16="http://schemas.microsoft.com/office/drawing/2014/main" id="{1BBA7251-AFDC-49BE-ADD0-7B582F6F7947}"/>
              </a:ext>
            </a:extLst>
          </p:cNvPr>
          <p:cNvGrpSpPr/>
          <p:nvPr/>
        </p:nvGrpSpPr>
        <p:grpSpPr>
          <a:xfrm>
            <a:off x="5491889" y="4213249"/>
            <a:ext cx="2448000" cy="403039"/>
            <a:chOff x="4000500" y="1895754"/>
            <a:chExt cx="1000125" cy="2664807"/>
          </a:xfrm>
        </p:grpSpPr>
        <p:sp>
          <p:nvSpPr>
            <p:cNvPr id="81" name="Rectangle: Rounded Corners 80">
              <a:extLst>
                <a:ext uri="{FF2B5EF4-FFF2-40B4-BE49-F238E27FC236}">
                  <a16:creationId xmlns:a16="http://schemas.microsoft.com/office/drawing/2014/main" id="{EB457796-D8C1-43FB-90D9-4B76181B4C82}"/>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a:solidFill>
                  <a:srgbClr val="FFFFFF"/>
                </a:solidFill>
                <a:latin typeface="+mj-lt"/>
              </a:endParaRPr>
            </a:p>
          </p:txBody>
        </p:sp>
        <p:sp>
          <p:nvSpPr>
            <p:cNvPr id="82" name="Rectangle: Rounded Corners 81">
              <a:extLst>
                <a:ext uri="{FF2B5EF4-FFF2-40B4-BE49-F238E27FC236}">
                  <a16:creationId xmlns:a16="http://schemas.microsoft.com/office/drawing/2014/main" id="{24798068-28D5-43F9-88AC-CB2BA02A7C62}"/>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lIns="91440" tIns="45720" rIns="91440" bIns="45720" rtlCol="0" anchor="ctr"/>
            <a:lstStyle/>
            <a:p>
              <a:pPr algn="ctr"/>
              <a:r>
                <a:rPr lang="es-ES" sz="1400">
                  <a:solidFill>
                    <a:srgbClr val="FFFFFF"/>
                  </a:solidFill>
                  <a:latin typeface="+mj-lt"/>
                  <a:hlinkClick r:id="rId10">
                    <a:extLst>
                      <a:ext uri="{A12FA001-AC4F-418D-AE19-62706E023703}">
                        <ahyp:hlinkClr xmlns:ahyp="http://schemas.microsoft.com/office/drawing/2018/hyperlinkcolor" val="tx"/>
                      </a:ext>
                    </a:extLst>
                  </a:hlinkClick>
                </a:rPr>
                <a:t>Aprendizaje y asistencia</a:t>
              </a:r>
            </a:p>
          </p:txBody>
        </p:sp>
      </p:grpSp>
      <p:grpSp>
        <p:nvGrpSpPr>
          <p:cNvPr id="83" name="Group 82">
            <a:extLst>
              <a:ext uri="{FF2B5EF4-FFF2-40B4-BE49-F238E27FC236}">
                <a16:creationId xmlns:a16="http://schemas.microsoft.com/office/drawing/2014/main" id="{7BA53A62-96E5-4663-AE4D-9CC8F2B7447C}"/>
              </a:ext>
            </a:extLst>
          </p:cNvPr>
          <p:cNvGrpSpPr/>
          <p:nvPr/>
        </p:nvGrpSpPr>
        <p:grpSpPr>
          <a:xfrm>
            <a:off x="340538" y="4774564"/>
            <a:ext cx="2448000" cy="403039"/>
            <a:chOff x="4000500" y="1895754"/>
            <a:chExt cx="1000125" cy="2664807"/>
          </a:xfrm>
        </p:grpSpPr>
        <p:sp>
          <p:nvSpPr>
            <p:cNvPr id="84" name="Rectangle: Rounded Corners 83">
              <a:extLst>
                <a:ext uri="{FF2B5EF4-FFF2-40B4-BE49-F238E27FC236}">
                  <a16:creationId xmlns:a16="http://schemas.microsoft.com/office/drawing/2014/main" id="{B7F7C66A-41EC-47C0-99B7-932078256AA1}"/>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a:solidFill>
                  <a:schemeClr val="bg1"/>
                </a:solidFill>
                <a:latin typeface="+mj-lt"/>
              </a:endParaRPr>
            </a:p>
          </p:txBody>
        </p:sp>
        <p:sp>
          <p:nvSpPr>
            <p:cNvPr id="85" name="Rectangle: Rounded Corners 84">
              <a:extLst>
                <a:ext uri="{FF2B5EF4-FFF2-40B4-BE49-F238E27FC236}">
                  <a16:creationId xmlns:a16="http://schemas.microsoft.com/office/drawing/2014/main" id="{6A956AFC-08DD-49B4-ACCC-AEC281BFC69B}"/>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r>
                <a:rPr lang="es-ES" sz="1400">
                  <a:solidFill>
                    <a:schemeClr val="bg1"/>
                  </a:solidFill>
                  <a:latin typeface="+mj-lt"/>
                  <a:hlinkClick r:id="rId11">
                    <a:extLst>
                      <a:ext uri="{A12FA001-AC4F-418D-AE19-62706E023703}">
                        <ahyp:hlinkClr xmlns:ahyp="http://schemas.microsoft.com/office/drawing/2018/hyperlinkcolor" val="tx"/>
                      </a:ext>
                    </a:extLst>
                  </a:hlinkClick>
                </a:rPr>
                <a:t>Analytics Exchange</a:t>
              </a:r>
            </a:p>
          </p:txBody>
        </p:sp>
      </p:grpSp>
      <p:grpSp>
        <p:nvGrpSpPr>
          <p:cNvPr id="86" name="Group 85">
            <a:extLst>
              <a:ext uri="{FF2B5EF4-FFF2-40B4-BE49-F238E27FC236}">
                <a16:creationId xmlns:a16="http://schemas.microsoft.com/office/drawing/2014/main" id="{30600E06-6790-46F4-92BF-CB3B06559657}"/>
              </a:ext>
            </a:extLst>
          </p:cNvPr>
          <p:cNvGrpSpPr/>
          <p:nvPr/>
        </p:nvGrpSpPr>
        <p:grpSpPr>
          <a:xfrm>
            <a:off x="2916213" y="4774564"/>
            <a:ext cx="2575675" cy="403039"/>
            <a:chOff x="4000500" y="1895754"/>
            <a:chExt cx="1000125" cy="2664807"/>
          </a:xfrm>
        </p:grpSpPr>
        <p:sp>
          <p:nvSpPr>
            <p:cNvPr id="87" name="Rectangle: Rounded Corners 86">
              <a:extLst>
                <a:ext uri="{FF2B5EF4-FFF2-40B4-BE49-F238E27FC236}">
                  <a16:creationId xmlns:a16="http://schemas.microsoft.com/office/drawing/2014/main" id="{383B5A27-43E1-43C4-A65D-6645506F225D}"/>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a:solidFill>
                  <a:schemeClr val="bg1"/>
                </a:solidFill>
                <a:latin typeface="+mj-lt"/>
              </a:endParaRPr>
            </a:p>
          </p:txBody>
        </p:sp>
        <p:sp>
          <p:nvSpPr>
            <p:cNvPr id="88" name="Rectangle: Rounded Corners 87">
              <a:hlinkClick r:id="rId12"/>
              <a:extLst>
                <a:ext uri="{FF2B5EF4-FFF2-40B4-BE49-F238E27FC236}">
                  <a16:creationId xmlns:a16="http://schemas.microsoft.com/office/drawing/2014/main" id="{070959A6-FB86-476D-99CA-F08C28C39067}"/>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r>
                <a:rPr lang="es-ES" sz="1400">
                  <a:solidFill>
                    <a:schemeClr val="bg1"/>
                  </a:solidFill>
                  <a:latin typeface="+mj-lt"/>
                  <a:hlinkClick r:id="rId12">
                    <a:extLst>
                      <a:ext uri="{A12FA001-AC4F-418D-AE19-62706E023703}">
                        <ahyp:hlinkClr xmlns:ahyp="http://schemas.microsoft.com/office/drawing/2018/hyperlinkcolor" val="tx"/>
                      </a:ext>
                    </a:extLst>
                  </a:hlinkClick>
                </a:rPr>
                <a:t>Documentación de Analytics</a:t>
              </a:r>
            </a:p>
          </p:txBody>
        </p:sp>
      </p:grpSp>
    </p:spTree>
    <p:extLst>
      <p:ext uri="{BB962C8B-B14F-4D97-AF65-F5344CB8AC3E}">
        <p14:creationId xmlns:p14="http://schemas.microsoft.com/office/powerpoint/2010/main" val="896650602"/>
      </p:ext>
    </p:extLst>
  </p:cSld>
  <p:clrMapOvr>
    <a:masterClrMapping/>
  </p:clrMapOvr>
</p:sld>
</file>

<file path=ppt/theme/theme1.xml><?xml version="1.0" encoding="utf-8"?>
<a:theme xmlns:a="http://schemas.openxmlformats.org/drawingml/2006/main" name="Adobe Corporate Master 2020">
  <a:themeElements>
    <a:clrScheme name="Adobe Template 2020 v03">
      <a:dk1>
        <a:srgbClr val="000000"/>
      </a:dk1>
      <a:lt1>
        <a:srgbClr val="FFFFFF"/>
      </a:lt1>
      <a:dk2>
        <a:srgbClr val="2C2C2C"/>
      </a:dk2>
      <a:lt2>
        <a:srgbClr val="B3B3B3"/>
      </a:lt2>
      <a:accent1>
        <a:srgbClr val="49DE51"/>
      </a:accent1>
      <a:accent2>
        <a:srgbClr val="308FFF"/>
      </a:accent2>
      <a:accent3>
        <a:srgbClr val="FF51F5"/>
      </a:accent3>
      <a:accent4>
        <a:srgbClr val="FF9900"/>
      </a:accent4>
      <a:accent5>
        <a:srgbClr val="FFD11F"/>
      </a:accent5>
      <a:accent6>
        <a:srgbClr val="FA0F00"/>
      </a:accent6>
      <a:hlink>
        <a:srgbClr val="5F5F5F"/>
      </a:hlink>
      <a:folHlink>
        <a:srgbClr val="919191"/>
      </a:folHlink>
    </a:clrScheme>
    <a:fontScheme name="Adobe PPT Font Set 2020">
      <a:majorFont>
        <a:latin typeface="Adobe Clean ExtraBold"/>
        <a:ea typeface=""/>
        <a:cs typeface=""/>
      </a:majorFont>
      <a:minorFont>
        <a:latin typeface="Adobe Clean Semi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8738535A-A525-1648-A667-C0EACF8A2805}" vid="{9BF90986-10D5-3047-9056-B5C369F8E39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hyperlink xmlns="dede46a2-8e9c-40ab-9dcb-283b8bce6a4e">
      <Url xsi:nil="true"/>
      <Description xsi:nil="true"/>
    </hyperlink>
    <Status xmlns="dede46a2-8e9c-40ab-9dcb-283b8bce6a4e" xsi:nil="true"/>
    <Description xmlns="dede46a2-8e9c-40ab-9dcb-283b8bce6a4e" xsi:nil="true"/>
    <_Flow_SignoffStatus xmlns="dede46a2-8e9c-40ab-9dcb-283b8bce6a4e" xsi:nil="true"/>
    <Order0 xmlns="dede46a2-8e9c-40ab-9dcb-283b8bce6a4e"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9A3FBD3C84D7D04D8B5F522733F3DD38" ma:contentTypeVersion="21" ma:contentTypeDescription="Create a new document." ma:contentTypeScope="" ma:versionID="6c5fa67fb5bd67a31823bf861302f5e8">
  <xsd:schema xmlns:xsd="http://www.w3.org/2001/XMLSchema" xmlns:xs="http://www.w3.org/2001/XMLSchema" xmlns:p="http://schemas.microsoft.com/office/2006/metadata/properties" xmlns:ns2="dede46a2-8e9c-40ab-9dcb-283b8bce6a4e" xmlns:ns3="c3f88421-607e-4929-8398-287c7dfbf99a" targetNamespace="http://schemas.microsoft.com/office/2006/metadata/properties" ma:root="true" ma:fieldsID="0db97174b64513533af93f87cb8c7b21" ns2:_="" ns3:_="">
    <xsd:import namespace="dede46a2-8e9c-40ab-9dcb-283b8bce6a4e"/>
    <xsd:import namespace="c3f88421-607e-4929-8398-287c7dfbf99a"/>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KeyPoints" minOccurs="0"/>
                <xsd:element ref="ns2:MediaServiceKeyPoints" minOccurs="0"/>
                <xsd:element ref="ns2:MediaServiceDateTaken" minOccurs="0"/>
                <xsd:element ref="ns2:MediaServiceAutoTags" minOccurs="0"/>
                <xsd:element ref="ns2:MediaServiceOCR" minOccurs="0"/>
                <xsd:element ref="ns2:MediaServiceGenerationTime" minOccurs="0"/>
                <xsd:element ref="ns2:MediaServiceEventHashCode" minOccurs="0"/>
                <xsd:element ref="ns2:Status" minOccurs="0"/>
                <xsd:element ref="ns2:Description" minOccurs="0"/>
                <xsd:element ref="ns2:MediaServiceLocation" minOccurs="0"/>
                <xsd:element ref="ns2:Order0" minOccurs="0"/>
                <xsd:element ref="ns2:hyperlink" minOccurs="0"/>
                <xsd:element ref="ns2:MediaLengthInSeconds" minOccurs="0"/>
                <xsd:element ref="ns2:_Flow_Signoff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ede46a2-8e9c-40ab-9dcb-283b8bce6a4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Tags" ma:index="15" nillable="true" ma:displayName="Tags" ma:internalName="MediaServiceAutoTags"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Status" ma:index="19" nillable="true" ma:displayName="Status" ma:format="Dropdown" ma:internalName="Status">
      <xsd:simpleType>
        <xsd:restriction base="dms:Choice">
          <xsd:enumeration value="Progress"/>
          <xsd:enumeration value="Under Review"/>
          <xsd:enumeration value="Approved"/>
        </xsd:restriction>
      </xsd:simpleType>
    </xsd:element>
    <xsd:element name="Description" ma:index="20" nillable="true" ma:displayName="Description" ma:description="Enablement Summary" ma:format="Dropdown" ma:internalName="Description">
      <xsd:simpleType>
        <xsd:restriction base="dms:Note">
          <xsd:maxLength value="255"/>
        </xsd:restriction>
      </xsd:simpleType>
    </xsd:element>
    <xsd:element name="MediaServiceLocation" ma:index="21" nillable="true" ma:displayName="Location" ma:internalName="MediaServiceLocation" ma:readOnly="true">
      <xsd:simpleType>
        <xsd:restriction base="dms:Text"/>
      </xsd:simpleType>
    </xsd:element>
    <xsd:element name="Order0" ma:index="22" nillable="true" ma:displayName="Order" ma:format="Dropdown" ma:indexed="true" ma:internalName="Order0" ma:percentage="FALSE">
      <xsd:simpleType>
        <xsd:restriction base="dms:Number"/>
      </xsd:simpleType>
    </xsd:element>
    <xsd:element name="hyperlink" ma:index="23" nillable="true" ma:displayName="hyperlink" ma:format="Hyperlink" ma:internalName="hyperlink">
      <xsd:complexType>
        <xsd:complexContent>
          <xsd:extension base="dms:URL">
            <xsd:sequence>
              <xsd:element name="Url" type="dms:ValidUrl" minOccurs="0" nillable="true"/>
              <xsd:element name="Description" type="xsd:string" nillable="true"/>
            </xsd:sequence>
          </xsd:extension>
        </xsd:complexContent>
      </xsd:complexType>
    </xsd:element>
    <xsd:element name="MediaLengthInSeconds" ma:index="24" nillable="true" ma:displayName="Length (seconds)" ma:internalName="MediaLengthInSeconds" ma:readOnly="true">
      <xsd:simpleType>
        <xsd:restriction base="dms:Unknown"/>
      </xsd:simpleType>
    </xsd:element>
    <xsd:element name="_Flow_SignoffStatus" ma:index="25" nillable="true" ma:displayName="Sign-off status" ma:internalName="Sign_x002d_off_x0020_status">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c3f88421-607e-4929-8398-287c7dfbf99a"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5F2AE37-6D6A-4068-82E9-F5EF16CBE49D}">
  <ds:schemaRefs>
    <ds:schemaRef ds:uri="http://schemas.microsoft.com/sharepoint/v3/contenttype/forms"/>
  </ds:schemaRefs>
</ds:datastoreItem>
</file>

<file path=customXml/itemProps2.xml><?xml version="1.0" encoding="utf-8"?>
<ds:datastoreItem xmlns:ds="http://schemas.openxmlformats.org/officeDocument/2006/customXml" ds:itemID="{524CAD44-0560-47A6-B1F0-0536825636DF}">
  <ds:schemaRefs>
    <ds:schemaRef ds:uri="c3f88421-607e-4929-8398-287c7dfbf99a"/>
    <ds:schemaRef ds:uri="dede46a2-8e9c-40ab-9dcb-283b8bce6a4e"/>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2B10857A-CCF0-40D7-92D5-5F7988306AF3}">
  <ds:schemaRefs>
    <ds:schemaRef ds:uri="c3f88421-607e-4929-8398-287c7dfbf99a"/>
    <ds:schemaRef ds:uri="dede46a2-8e9c-40ab-9dcb-283b8bce6a4e"/>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71</TotalTime>
  <Words>5785</Words>
  <Application>Microsoft Office PowerPoint</Application>
  <PresentationFormat>Widescreen</PresentationFormat>
  <Paragraphs>701</Paragraphs>
  <Slides>33</Slides>
  <Notes>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33</vt:i4>
      </vt:variant>
    </vt:vector>
  </HeadingPairs>
  <TitlesOfParts>
    <vt:vector size="43" baseType="lpstr">
      <vt:lpstr>Adobe Clean SemiLight (Body)</vt:lpstr>
      <vt:lpstr>adobe-clean-ux</vt:lpstr>
      <vt:lpstr>Adobe Clean</vt:lpstr>
      <vt:lpstr>Adobe Clean ExtraBold</vt:lpstr>
      <vt:lpstr>Adobe Clean Light</vt:lpstr>
      <vt:lpstr>Adobe Clean SemiLight</vt:lpstr>
      <vt:lpstr>Arial</vt:lpstr>
      <vt:lpstr>Calibri</vt:lpstr>
      <vt:lpstr>Wingdings</vt:lpstr>
      <vt:lpstr>Adobe Corporate Master 2020</vt:lpstr>
      <vt:lpstr>Guía de atención al cliente de Adobe Experience Cloud</vt:lpstr>
      <vt:lpstr>PowerPoint Presentation</vt:lpstr>
      <vt:lpstr>Adobe Experience Cloud: Un conjunto integrado de soluciones para crear campañas, administrar su publicidad y obtener datos completos sobre su negocio. Más información</vt:lpstr>
      <vt:lpstr>Directrices de atención al cliente</vt:lpstr>
      <vt:lpstr>Formas de contactar con Atención al cliente</vt:lpstr>
      <vt:lpstr>¿Quién puede ponerse en contacto con Atención al cliente?</vt:lpstr>
      <vt:lpstr>Opciones de idioma, teléfonos y horas de los equipos regionales de Atención al cliente de Adobe</vt:lpstr>
      <vt:lpstr>Definiciones de las prioridades de Atención al cliente de Adobe</vt:lpstr>
      <vt:lpstr>Adobe Analytics: Una de las soluciones más importantes del sector para recopilar, organizar, analizar datos y crear informes sobre las acciones de sus clientes.</vt:lpstr>
      <vt:lpstr>Adobe Audience Manager: Una plataforma de administración de datos que le ayudará a crear perfiles únicos de audiencia para que pueda identificar los segmentos más valiosos y usarlos en cualquier canal digital.</vt:lpstr>
      <vt:lpstr>Adobe Target: Adobe Target hace que sea sencillo identificar el mejor contenido mediante pruebas sencillas de ejecutar. Por tanto, podrá ofrecer la experiencia adecuada al cliente correcto.</vt:lpstr>
      <vt:lpstr>Adobe Experience Manager: Adobe Experience Manager es una plataforma completa para administrar y ofrecer experiencias digitales conectadas a lo largo del recorrido del cliente, desde interacciones en línea a interacciones físicas.</vt:lpstr>
      <vt:lpstr>Adobe Campaign: Se trata de una herramienta de administración de campañas multicanal que le ayudará a mejorar y personalizar campañas en todos sus medios.</vt:lpstr>
      <vt:lpstr>Adobe Experience Platform: Platform permite a las organizaciones centralizar  y estandarizar los datos y contenidos de cualquier sistema y aplicar ciencia de datos  y aprendizaje automático para mejorar significativamente el diseño y la forma de ofrecer experiencias de clientes fantásticas y personalizadas.</vt:lpstr>
      <vt:lpstr>Adobe Primetime: Plataforma de TV multipantalla para ayudar a los creadores, redes por cable y proveedores de servicios a crear y monetizar contenido creando experiencias llamativas y personalizadas de TV y cine.</vt:lpstr>
      <vt:lpstr>Adobe Marketo Engage: Conserve el interés de los clientes en cada paso del recorrido mediante una transformación radical de la administración  de experiencias del cliente gracias a Marketo Engage.</vt:lpstr>
      <vt:lpstr>Adobe Commerce: Comercio completo que crece con su negocio,  se adapta a cualquier tamaño y lugar.</vt:lpstr>
      <vt:lpstr>Adobe Workfront: Conecte, ejecute flujos de trabajos complejos  y colabore en ellos desde cualquier lugar. </vt:lpstr>
      <vt:lpstr>Adobe Ad Cloud: esta función le ayudará a predecir la mejor combinación de búsquedas, muestras y anuncios dinámicos según su presupuesto. Además, automatiza la ejecución de su plan de medios.</vt:lpstr>
      <vt:lpstr>Crear un caso de soporte | Adobe Experience Manager,  Adobe Experience Platform y Adobe Campaign</vt:lpstr>
      <vt:lpstr>Descripción del caso | Adobe Experience Manager, Adobe Experience Platform y Adobe Campaign</vt:lpstr>
      <vt:lpstr>Crear un caso de soporte | Adobe Analytics, Adobe Audience Manager y Adobe Target</vt:lpstr>
      <vt:lpstr>Crear un caso de soporte | Adobe Primetime</vt:lpstr>
      <vt:lpstr>Crear un caso de soporte | Adobe Commerce</vt:lpstr>
      <vt:lpstr>Crear un caso de soporte | Adobe Marketo Engage</vt:lpstr>
      <vt:lpstr>Contactar con el equipo de Atención al cliente de Adobe</vt:lpstr>
      <vt:lpstr>Herramientas y recursos</vt:lpstr>
      <vt:lpstr>PowerPoint Presentation</vt:lpstr>
      <vt:lpstr>PowerPoint Presentation</vt:lpstr>
      <vt:lpstr>PowerPoint Presentation</vt:lpstr>
      <vt:lpstr>Soporte Business</vt:lpstr>
      <vt:lpstr>Soporte Enterprise</vt:lpstr>
      <vt:lpstr>Soporte Elite</vt:lpstr>
    </vt:vector>
  </TitlesOfParts>
  <Company>Adobe, Inc.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wgrim@adobe.com</dc:creator>
  <cp:lastModifiedBy>Lyubomir Atanasov</cp:lastModifiedBy>
  <cp:revision>14</cp:revision>
  <dcterms:created xsi:type="dcterms:W3CDTF">2020-03-17T17:00:03Z</dcterms:created>
  <dcterms:modified xsi:type="dcterms:W3CDTF">2021-11-11T14:03:47Z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0x0101009A3FBD3C84D7D04D8B5F522733F3DD38</vt:lpwstr>
  </property>
</Properties>
</file>